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371725" cy="401638"/>
          </a:xfrm>
          <a:prstGeom prst="rect">
            <a:avLst/>
          </a:prstGeom>
        </p:spPr>
        <p:txBody>
          <a:bodyPr vert="horz" lIns="91440" tIns="45720" rIns="91440" bIns="45720" rtlCol="0"/>
          <a:lstStyle>
            <a:lvl1pPr algn="l">
              <a:defRPr sz="1200"/>
            </a:lvl1pPr>
          </a:lstStyle>
          <a:p>
            <a:endParaRPr lang="es-ES"/>
          </a:p>
        </p:txBody>
      </p:sp>
      <p:sp>
        <p:nvSpPr>
          <p:cNvPr id="3" name="날짜 개체 틀 2"/>
          <p:cNvSpPr>
            <a:spLocks noGrp="1"/>
          </p:cNvSpPr>
          <p:nvPr>
            <p:ph type="dt" idx="1"/>
          </p:nvPr>
        </p:nvSpPr>
        <p:spPr>
          <a:xfrm>
            <a:off x="3100388" y="0"/>
            <a:ext cx="2371725" cy="401638"/>
          </a:xfrm>
          <a:prstGeom prst="rect">
            <a:avLst/>
          </a:prstGeom>
        </p:spPr>
        <p:txBody>
          <a:bodyPr vert="horz" lIns="91440" tIns="45720" rIns="91440" bIns="45720" rtlCol="0"/>
          <a:lstStyle>
            <a:lvl1pPr algn="r">
              <a:defRPr sz="1200"/>
            </a:lvl1pPr>
          </a:lstStyle>
          <a:p>
            <a:fld id="{7B979764-C3FC-47DD-A858-22E553C2DB53}" type="datetimeFigureOut">
              <a:rPr lang="es-ES" smtClean="0"/>
              <a:t>07/03/2022</a:t>
            </a:fld>
            <a:endParaRPr lang="es-ES"/>
          </a:p>
        </p:txBody>
      </p:sp>
      <p:sp>
        <p:nvSpPr>
          <p:cNvPr id="4" name="슬라이드 이미지 개체 틀 3"/>
          <p:cNvSpPr>
            <a:spLocks noGrp="1" noRot="1" noChangeAspect="1"/>
          </p:cNvSpPr>
          <p:nvPr>
            <p:ph type="sldImg" idx="2"/>
          </p:nvPr>
        </p:nvSpPr>
        <p:spPr>
          <a:xfrm>
            <a:off x="1812925" y="1000125"/>
            <a:ext cx="1847850" cy="2700338"/>
          </a:xfrm>
          <a:prstGeom prst="rect">
            <a:avLst/>
          </a:prstGeom>
          <a:noFill/>
          <a:ln w="12700">
            <a:solidFill>
              <a:prstClr val="black"/>
            </a:solidFill>
          </a:ln>
        </p:spPr>
        <p:txBody>
          <a:bodyPr vert="horz" lIns="91440" tIns="45720" rIns="91440" bIns="45720" rtlCol="0" anchor="ctr"/>
          <a:lstStyle/>
          <a:p>
            <a:endParaRPr lang="es-ES"/>
          </a:p>
        </p:txBody>
      </p:sp>
      <p:sp>
        <p:nvSpPr>
          <p:cNvPr id="5" name="슬라이드 노트 개체 틀 4"/>
          <p:cNvSpPr>
            <a:spLocks noGrp="1"/>
          </p:cNvSpPr>
          <p:nvPr>
            <p:ph type="body" sz="quarter" idx="3"/>
          </p:nvPr>
        </p:nvSpPr>
        <p:spPr>
          <a:xfrm>
            <a:off x="547688" y="3851275"/>
            <a:ext cx="4378325" cy="3149600"/>
          </a:xfrm>
          <a:prstGeom prst="rect">
            <a:avLst/>
          </a:prstGeom>
        </p:spPr>
        <p:txBody>
          <a:bodyPr vert="horz" lIns="91440" tIns="45720" rIns="91440" bIns="45720" rtlCol="0"/>
          <a:lstStyle/>
          <a:p>
            <a:pPr lvl="0"/>
            <a:r>
              <a:rPr lang="ko-KR" altLang="es-ES"/>
              <a:t>마스터 텍스트 스타일을 편집하려면 클릭</a:t>
            </a:r>
          </a:p>
          <a:p>
            <a:pPr lvl="1"/>
            <a:r>
              <a:rPr lang="ko-KR" altLang="es-ES"/>
              <a:t>두 번째 수준</a:t>
            </a:r>
          </a:p>
          <a:p>
            <a:pPr lvl="2"/>
            <a:r>
              <a:rPr lang="ko-KR" altLang="es-ES"/>
              <a:t>세 번째 수준</a:t>
            </a:r>
          </a:p>
          <a:p>
            <a:pPr lvl="3"/>
            <a:r>
              <a:rPr lang="ko-KR" altLang="es-ES"/>
              <a:t>네 번째 수준</a:t>
            </a:r>
          </a:p>
          <a:p>
            <a:pPr lvl="4"/>
            <a:r>
              <a:rPr lang="ko-KR" altLang="es-ES"/>
              <a:t>다섯 번째 수준</a:t>
            </a:r>
            <a:endParaRPr lang="es-ES"/>
          </a:p>
        </p:txBody>
      </p:sp>
      <p:sp>
        <p:nvSpPr>
          <p:cNvPr id="6" name="바닥글 개체 틀 5"/>
          <p:cNvSpPr>
            <a:spLocks noGrp="1"/>
          </p:cNvSpPr>
          <p:nvPr>
            <p:ph type="ftr" sz="quarter" idx="4"/>
          </p:nvPr>
        </p:nvSpPr>
        <p:spPr>
          <a:xfrm>
            <a:off x="0" y="7599363"/>
            <a:ext cx="2371725" cy="401637"/>
          </a:xfrm>
          <a:prstGeom prst="rect">
            <a:avLst/>
          </a:prstGeom>
        </p:spPr>
        <p:txBody>
          <a:bodyPr vert="horz" lIns="91440" tIns="45720" rIns="91440" bIns="45720" rtlCol="0" anchor="b"/>
          <a:lstStyle>
            <a:lvl1pPr algn="l">
              <a:defRPr sz="1200"/>
            </a:lvl1pPr>
          </a:lstStyle>
          <a:p>
            <a:endParaRPr lang="es-ES"/>
          </a:p>
        </p:txBody>
      </p:sp>
      <p:sp>
        <p:nvSpPr>
          <p:cNvPr id="7" name="슬라이드 번호 개체 틀 6"/>
          <p:cNvSpPr>
            <a:spLocks noGrp="1"/>
          </p:cNvSpPr>
          <p:nvPr>
            <p:ph type="sldNum" sz="quarter" idx="5"/>
          </p:nvPr>
        </p:nvSpPr>
        <p:spPr>
          <a:xfrm>
            <a:off x="3100388" y="7599363"/>
            <a:ext cx="2371725" cy="401637"/>
          </a:xfrm>
          <a:prstGeom prst="rect">
            <a:avLst/>
          </a:prstGeom>
        </p:spPr>
        <p:txBody>
          <a:bodyPr vert="horz" lIns="91440" tIns="45720" rIns="91440" bIns="45720" rtlCol="0" anchor="b"/>
          <a:lstStyle>
            <a:lvl1pPr algn="r">
              <a:defRPr sz="1200"/>
            </a:lvl1pPr>
          </a:lstStyle>
          <a:p>
            <a:fld id="{9AFD19BE-1552-4AA7-9F92-55AB066CE39E}" type="slidenum">
              <a:rPr lang="es-ES" smtClean="0"/>
              <a:t>‹#›</a:t>
            </a:fld>
            <a:endParaRPr lang="es-ES"/>
          </a:p>
        </p:txBody>
      </p:sp>
    </p:spTree>
    <p:extLst>
      <p:ext uri="{BB962C8B-B14F-4D97-AF65-F5344CB8AC3E}">
        <p14:creationId xmlns:p14="http://schemas.microsoft.com/office/powerpoint/2010/main" val="74015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s-ES" dirty="0"/>
          </a:p>
        </p:txBody>
      </p:sp>
      <p:sp>
        <p:nvSpPr>
          <p:cNvPr id="4" name="슬라이드 번호 개체 틀 3"/>
          <p:cNvSpPr>
            <a:spLocks noGrp="1"/>
          </p:cNvSpPr>
          <p:nvPr>
            <p:ph type="sldNum" sz="quarter" idx="5"/>
          </p:nvPr>
        </p:nvSpPr>
        <p:spPr/>
        <p:txBody>
          <a:bodyPr/>
          <a:lstStyle/>
          <a:p>
            <a:fld id="{9AFD19BE-1552-4AA7-9F92-55AB066CE39E}" type="slidenum">
              <a:rPr lang="es-ES" smtClean="0"/>
              <a:t>1</a:t>
            </a:fld>
            <a:endParaRPr lang="es-ES"/>
          </a:p>
        </p:txBody>
      </p:sp>
    </p:spTree>
    <p:extLst>
      <p:ext uri="{BB962C8B-B14F-4D97-AF65-F5344CB8AC3E}">
        <p14:creationId xmlns:p14="http://schemas.microsoft.com/office/powerpoint/2010/main" val="299468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그룹 38">
            <a:extLst>
              <a:ext uri="{FF2B5EF4-FFF2-40B4-BE49-F238E27FC236}">
                <a16:creationId xmlns:a16="http://schemas.microsoft.com/office/drawing/2014/main" id="{6D9DB810-0F78-4CF2-9EEF-0EEC1EAC385A}"/>
              </a:ext>
            </a:extLst>
          </p:cNvPr>
          <p:cNvGrpSpPr/>
          <p:nvPr/>
        </p:nvGrpSpPr>
        <p:grpSpPr>
          <a:xfrm>
            <a:off x="-111697" y="-108004"/>
            <a:ext cx="5586349" cy="8214853"/>
            <a:chOff x="-111697" y="-108004"/>
            <a:chExt cx="5586349" cy="8214853"/>
          </a:xfrm>
        </p:grpSpPr>
        <p:sp>
          <p:nvSpPr>
            <p:cNvPr id="19" name="object 19"/>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314096" y="2596976"/>
              <a:ext cx="4691949" cy="3142598"/>
            </a:xfrm>
            <a:prstGeom prst="rect">
              <a:avLst/>
            </a:prstGeom>
            <a:blipFill>
              <a:blip r:embed="rId3" cstate="print"/>
              <a:stretch>
                <a:fillRect/>
              </a:stretch>
            </a:blipFill>
          </p:spPr>
          <p:txBody>
            <a:bodyPr wrap="square" lIns="0" tIns="0" rIns="0" bIns="0" rtlCol="0">
              <a:noAutofit/>
            </a:bodyPr>
            <a:lstStyle/>
            <a:p>
              <a:endParaRPr/>
            </a:p>
          </p:txBody>
        </p:sp>
        <p:sp>
          <p:nvSpPr>
            <p:cNvPr id="18" name="object 18"/>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6" name="object 16"/>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5" name="object 15"/>
            <p:cNvSpPr txBox="1"/>
            <p:nvPr/>
          </p:nvSpPr>
          <p:spPr>
            <a:xfrm>
              <a:off x="1168100" y="263579"/>
              <a:ext cx="12639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Parábolas de Jesús</a:t>
              </a:r>
              <a:endParaRPr lang="es-ES" sz="1000" dirty="0">
                <a:latin typeface="Malgun Gothic"/>
                <a:cs typeface="Malgun Gothic"/>
              </a:endParaRPr>
            </a:p>
          </p:txBody>
        </p:sp>
        <p:sp>
          <p:nvSpPr>
            <p:cNvPr id="13" name="object 13"/>
            <p:cNvSpPr txBox="1"/>
            <p:nvPr/>
          </p:nvSpPr>
          <p:spPr>
            <a:xfrm>
              <a:off x="1142700" y="560717"/>
              <a:ext cx="3748506"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La parábola de los dos hijos</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Mt</a:t>
              </a:r>
              <a:r>
                <a:rPr sz="900" dirty="0">
                  <a:latin typeface="Malgun Gothic"/>
                  <a:cs typeface="Malgun Gothic"/>
                </a:rPr>
                <a:t> 21:23~32</a:t>
              </a:r>
            </a:p>
            <a:p>
              <a:pPr marL="25400">
                <a:lnSpc>
                  <a:spcPts val="1080"/>
                </a:lnSpc>
                <a:spcBef>
                  <a:spcPts val="54"/>
                </a:spcBef>
              </a:pPr>
              <a:r>
                <a:rPr lang="es-ES" sz="900" dirty="0">
                  <a:latin typeface="Malgun Gothic"/>
                  <a:cs typeface="Malgun Gothic"/>
                </a:rPr>
                <a:t>Himnario 188</a:t>
              </a:r>
              <a:r>
                <a:rPr sz="900" dirty="0">
                  <a:latin typeface="Malgun Gothic"/>
                  <a:cs typeface="Malgun Gothic"/>
                </a:rPr>
                <a:t> (</a:t>
              </a:r>
              <a:r>
                <a:rPr lang="es-ES" sz="900" dirty="0">
                  <a:latin typeface="Malgun Gothic"/>
                  <a:cs typeface="Malgun Gothic"/>
                </a:rPr>
                <a:t>Con voz benigna te llama</a:t>
              </a:r>
              <a:r>
                <a:rPr sz="900" dirty="0">
                  <a:latin typeface="Malgun Gothic"/>
                  <a:cs typeface="Malgun Gothic"/>
                </a:rPr>
                <a:t>), </a:t>
              </a:r>
              <a:r>
                <a:rPr lang="pt-BR" sz="900" dirty="0">
                  <a:latin typeface="Malgun Gothic"/>
                  <a:cs typeface="Malgun Gothic"/>
                </a:rPr>
                <a:t>213 </a:t>
              </a:r>
              <a:r>
                <a:rPr sz="900" dirty="0">
                  <a:latin typeface="Malgun Gothic"/>
                  <a:cs typeface="Malgun Gothic"/>
                </a:rPr>
                <a:t>(</a:t>
              </a:r>
              <a:r>
                <a:rPr lang="pt-BR" sz="900" dirty="0">
                  <a:latin typeface="Malgun Gothic"/>
                  <a:cs typeface="Malgun Gothic"/>
                </a:rPr>
                <a:t>Oh clamo a ti</a:t>
              </a:r>
              <a:r>
                <a:rPr sz="900" dirty="0">
                  <a:latin typeface="Malgun Gothic"/>
                  <a:cs typeface="Malgun Gothic"/>
                </a:rPr>
                <a:t>)</a:t>
              </a:r>
            </a:p>
          </p:txBody>
        </p:sp>
        <p:sp>
          <p:nvSpPr>
            <p:cNvPr id="11" name="object 11"/>
            <p:cNvSpPr txBox="1"/>
            <p:nvPr/>
          </p:nvSpPr>
          <p:spPr>
            <a:xfrm>
              <a:off x="1286158" y="1562099"/>
              <a:ext cx="3605047" cy="738127"/>
            </a:xfrm>
            <a:prstGeom prst="rect">
              <a:avLst/>
            </a:prstGeom>
          </p:spPr>
          <p:txBody>
            <a:bodyPr wrap="square" lIns="0" tIns="6635" rIns="0" bIns="0" rtlCol="0">
              <a:noAutofit/>
            </a:bodyPr>
            <a:lstStyle/>
            <a:p>
              <a:pPr marL="12700" marR="17145" algn="just"/>
              <a:r>
                <a:rPr sz="900" dirty="0">
                  <a:latin typeface="Malgun Gothic"/>
                  <a:cs typeface="Malgun Gothic"/>
                </a:rPr>
                <a:t>1. </a:t>
              </a:r>
              <a:r>
                <a:rPr lang="es-ES" sz="900" dirty="0">
                  <a:latin typeface="Malgun Gothic"/>
                  <a:cs typeface="Malgun Gothic"/>
                </a:rPr>
                <a:t>Saber que para ser salvo, no es suficiente tener conocimiento del arrepentimiento y del evangelio, sino arrepentirse de verdad y creer en el evangelio.</a:t>
              </a:r>
              <a:endParaRPr sz="900" dirty="0">
                <a:latin typeface="Malgun Gothic"/>
                <a:cs typeface="Malgun Gothic"/>
              </a:endParaRPr>
            </a:p>
            <a:p>
              <a:pPr marL="12700" marR="17145" algn="just"/>
              <a:r>
                <a:rPr sz="900" dirty="0">
                  <a:latin typeface="Malgun Gothic"/>
                  <a:cs typeface="Malgun Gothic"/>
                </a:rPr>
                <a:t>2. </a:t>
              </a:r>
              <a:r>
                <a:rPr lang="es-ES" sz="900" dirty="0">
                  <a:latin typeface="Malgun Gothic"/>
                  <a:cs typeface="Malgun Gothic"/>
                </a:rPr>
                <a:t>Saber que nunca hay un pecado que sea demasiado tarde para arrepentirse ante Dios.</a:t>
              </a:r>
            </a:p>
          </p:txBody>
        </p:sp>
        <p:sp>
          <p:nvSpPr>
            <p:cNvPr id="4" name="object 4"/>
            <p:cNvSpPr txBox="1"/>
            <p:nvPr/>
          </p:nvSpPr>
          <p:spPr>
            <a:xfrm>
              <a:off x="139700"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104</a:t>
              </a:r>
              <a:endParaRPr sz="1000">
                <a:latin typeface="Times New Roman"/>
                <a:cs typeface="Times New Roman"/>
              </a:endParaRPr>
            </a:p>
          </p:txBody>
        </p:sp>
        <p:sp>
          <p:nvSpPr>
            <p:cNvPr id="3" name="object 3"/>
            <p:cNvSpPr txBox="1"/>
            <p:nvPr/>
          </p:nvSpPr>
          <p:spPr>
            <a:xfrm>
              <a:off x="219621" y="449059"/>
              <a:ext cx="666750" cy="65405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3" name="object 16">
              <a:extLst>
                <a:ext uri="{FF2B5EF4-FFF2-40B4-BE49-F238E27FC236}">
                  <a16:creationId xmlns:a16="http://schemas.microsoft.com/office/drawing/2014/main" id="{DA8E95FF-B9C3-43CB-83A9-6C62B2C36883}"/>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87FEE02A-8BE9-40F6-AE14-71F40D55597F}"/>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sp>
          <p:nvSpPr>
            <p:cNvPr id="35" name="object 14">
              <a:extLst>
                <a:ext uri="{FF2B5EF4-FFF2-40B4-BE49-F238E27FC236}">
                  <a16:creationId xmlns:a16="http://schemas.microsoft.com/office/drawing/2014/main" id="{FC0F1C57-7BD3-4848-BDA7-BF0ED0CBE3C2}"/>
                </a:ext>
              </a:extLst>
            </p:cNvPr>
            <p:cNvSpPr txBox="1"/>
            <p:nvPr/>
          </p:nvSpPr>
          <p:spPr>
            <a:xfrm>
              <a:off x="217043" y="341650"/>
              <a:ext cx="767207" cy="863600"/>
            </a:xfrm>
            <a:prstGeom prst="rect">
              <a:avLst/>
            </a:prstGeom>
          </p:spPr>
          <p:txBody>
            <a:bodyPr wrap="square" lIns="0" tIns="43180" rIns="0" bIns="0" rtlCol="0">
              <a:noAutofit/>
            </a:bodyPr>
            <a:lstStyle/>
            <a:p>
              <a:pPr marL="12700">
                <a:lnSpc>
                  <a:spcPts val="6800"/>
                </a:lnSpc>
              </a:pPr>
              <a:r>
                <a:rPr sz="6600" b="1" spc="-900" dirty="0">
                  <a:latin typeface="Times New Roman"/>
                  <a:cs typeface="Times New Roman"/>
                </a:rPr>
                <a:t>51</a:t>
              </a:r>
              <a:endParaRPr sz="6600" dirty="0">
                <a:latin typeface="Times New Roman"/>
                <a:cs typeface="Times New Roman"/>
              </a:endParaRPr>
            </a:p>
          </p:txBody>
        </p:sp>
        <p:pic>
          <p:nvPicPr>
            <p:cNvPr id="38" name="그림 37">
              <a:extLst>
                <a:ext uri="{FF2B5EF4-FFF2-40B4-BE49-F238E27FC236}">
                  <a16:creationId xmlns:a16="http://schemas.microsoft.com/office/drawing/2014/main" id="{507A05FF-2085-4E78-B3EC-40A6DA512F7F}"/>
                </a:ext>
              </a:extLst>
            </p:cNvPr>
            <p:cNvPicPr>
              <a:picLocks noChangeAspect="1"/>
            </p:cNvPicPr>
            <p:nvPr/>
          </p:nvPicPr>
          <p:blipFill>
            <a:blip r:embed="rId4"/>
            <a:stretch>
              <a:fillRect/>
            </a:stretch>
          </p:blipFill>
          <p:spPr>
            <a:xfrm>
              <a:off x="425382" y="5990487"/>
              <a:ext cx="4580664" cy="119891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2"/>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13" name="그룹 12">
            <a:extLst>
              <a:ext uri="{FF2B5EF4-FFF2-40B4-BE49-F238E27FC236}">
                <a16:creationId xmlns:a16="http://schemas.microsoft.com/office/drawing/2014/main" id="{3E69670B-D0D3-438E-9401-C4BD79B6F8CB}"/>
              </a:ext>
            </a:extLst>
          </p:cNvPr>
          <p:cNvGrpSpPr/>
          <p:nvPr/>
        </p:nvGrpSpPr>
        <p:grpSpPr>
          <a:xfrm>
            <a:off x="-3" y="-108004"/>
            <a:ext cx="5471998" cy="8100003"/>
            <a:chOff x="-3" y="-108004"/>
            <a:chExt cx="5471998" cy="8100003"/>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6346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57552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6369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7240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045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5453625"/>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9272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2" name="object 12"/>
            <p:cNvSpPr txBox="1"/>
            <p:nvPr/>
          </p:nvSpPr>
          <p:spPr>
            <a:xfrm>
              <a:off x="536286" y="1262790"/>
              <a:ext cx="4516315" cy="1562506"/>
            </a:xfrm>
            <a:prstGeom prst="rect">
              <a:avLst/>
            </a:prstGeom>
          </p:spPr>
          <p:txBody>
            <a:bodyPr wrap="square" lIns="0" tIns="6604" rIns="0" bIns="0" rtlCol="0">
              <a:noAutofit/>
            </a:bodyPr>
            <a:lstStyle/>
            <a:p>
              <a:pPr marR="719" indent="120650" algn="just"/>
              <a:r>
                <a:rPr lang="es-ES" sz="900" dirty="0">
                  <a:latin typeface="Malgun Gothic"/>
                  <a:cs typeface="Malgun Gothic"/>
                </a:rPr>
                <a:t>Esta parábola trata sobre la reprimenda de Jesús por la injusticia y la hipocresía de los religiosos judíos que le rechazaron hasta el final. Aquí aparece un padre y dos hijos. El padre se refiere a 'Dios', el 'hijo mayor' se refiere a los 'religiosos judíos' o 'judíos', y el 'segundo hijo' se refiere a 'pecadores como publicanos y rameras' o ‘gentiles'. El hijo mayor dijo que obedecería la voluntad de su padre, pero finalmente desobedeció. Los religiosos judíos disimulaban servir a Dios con todas las oportunidades y privilegios de Dios, pero en realidad no se arrepintieron ni aceptaron a Jesús. Por otro lado, el segundo hijo desobedeció al principio, pero pronto se arrepintió y obedeció. Esto significa que, aunque eran publicanos y rameras pecadores, cuando Juan el Bautista dio el bautismo para el arrepentimiento, se arrepintieron de sus pecados y entraron primero al reino de los cielos confiando en Jesús.</a:t>
              </a:r>
            </a:p>
          </p:txBody>
        </p:sp>
        <p:sp>
          <p:nvSpPr>
            <p:cNvPr id="11" name="object 11"/>
            <p:cNvSpPr txBox="1"/>
            <p:nvPr/>
          </p:nvSpPr>
          <p:spPr>
            <a:xfrm>
              <a:off x="536286" y="3041183"/>
              <a:ext cx="4516223" cy="1384655"/>
            </a:xfrm>
            <a:prstGeom prst="rect">
              <a:avLst/>
            </a:prstGeom>
          </p:spPr>
          <p:txBody>
            <a:bodyPr wrap="square" lIns="0" tIns="6604" rIns="0" bIns="0" rtlCol="0">
              <a:noAutofit/>
            </a:bodyPr>
            <a:lstStyle/>
            <a:p>
              <a:pPr marR="628" indent="120650" algn="just"/>
              <a:r>
                <a:rPr lang="es-ES" sz="900" dirty="0">
                  <a:latin typeface="Malgun Gothic"/>
                  <a:cs typeface="Malgun Gothic"/>
                </a:rPr>
                <a:t>Los religiosos judíos confiaban en su justicia en lugar de arrepentirse y creer en el evangelio. Sin embargo, nadie puede ser justificado por obras. Por lo tanto, arrepentirse y creer en Jesús es la única forma de entrar al cielo. Sin embargo, los religiosos judíos se negaron porque estaban ligados a la hipocresía y formalidad. Y Jesús les dijo: “Los publicanos y las rameras van delante de vosotros al reino de Dios." Esto significa que si te arrepientes de tus pecados, incluso los grandes pecadores como los publicanos y las rameras pueden entrar al cielo. También podemos saber con la palabra ‘delante’, que es un mensaje de amor que incluso los religiosos judíos hipócritas que actualmente rechazan a Jesús pueden entrar al reino de los cielos simplemente arrepintiéndose y creyendo en el evangelio. De hecho, no existe ‘pecado irremediable’ porque es demasiado tarde ante Dios.</a:t>
              </a:r>
              <a:endParaRPr sz="900" dirty="0">
                <a:latin typeface="Malgun Gothic"/>
                <a:cs typeface="Malgun Gothic"/>
              </a:endParaRPr>
            </a:p>
          </p:txBody>
        </p:sp>
        <p:sp>
          <p:nvSpPr>
            <p:cNvPr id="10" name="object 10"/>
            <p:cNvSpPr txBox="1"/>
            <p:nvPr/>
          </p:nvSpPr>
          <p:spPr>
            <a:xfrm>
              <a:off x="570500" y="4954245"/>
              <a:ext cx="14805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56399"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105</a:t>
              </a:r>
              <a:endParaRPr sz="1000">
                <a:latin typeface="Times New Roman"/>
                <a:cs typeface="Times New Roman"/>
              </a:endParaRPr>
            </a:p>
          </p:txBody>
        </p:sp>
        <p:sp>
          <p:nvSpPr>
            <p:cNvPr id="8" name="object 8"/>
            <p:cNvSpPr txBox="1"/>
            <p:nvPr/>
          </p:nvSpPr>
          <p:spPr>
            <a:xfrm>
              <a:off x="540000" y="5313925"/>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155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053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069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97257"/>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875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01058"/>
              <a:ext cx="4463999" cy="152400"/>
            </a:xfrm>
            <a:prstGeom prst="rect">
              <a:avLst/>
            </a:prstGeom>
          </p:spPr>
          <p:txBody>
            <a:bodyPr wrap="square" lIns="0" tIns="0" rIns="0" bIns="0" rtlCol="0">
              <a:noAutofit/>
            </a:bodyPr>
            <a:lstStyle/>
            <a:p>
              <a:pPr marL="25400">
                <a:lnSpc>
                  <a:spcPts val="1000"/>
                </a:lnSpc>
              </a:pPr>
              <a:endParaRPr sz="1000"/>
            </a:p>
          </p:txBody>
        </p:sp>
        <p:sp>
          <p:nvSpPr>
            <p:cNvPr id="32" name="object 11">
              <a:extLst>
                <a:ext uri="{FF2B5EF4-FFF2-40B4-BE49-F238E27FC236}">
                  <a16:creationId xmlns:a16="http://schemas.microsoft.com/office/drawing/2014/main" id="{2FA609A1-970A-4208-885E-07D925630E10}"/>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그룹 25">
            <a:extLst>
              <a:ext uri="{FF2B5EF4-FFF2-40B4-BE49-F238E27FC236}">
                <a16:creationId xmlns:a16="http://schemas.microsoft.com/office/drawing/2014/main" id="{7505488D-9F49-4DEE-A7FF-7B27020E61E4}"/>
              </a:ext>
            </a:extLst>
          </p:cNvPr>
          <p:cNvGrpSpPr/>
          <p:nvPr/>
        </p:nvGrpSpPr>
        <p:grpSpPr>
          <a:xfrm>
            <a:off x="160799" y="467055"/>
            <a:ext cx="4872851" cy="7279544"/>
            <a:chOff x="160799" y="467055"/>
            <a:chExt cx="4872851" cy="7279544"/>
          </a:xfrm>
        </p:grpSpPr>
        <p:sp>
          <p:nvSpPr>
            <p:cNvPr id="93" name="object 93"/>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94" name="object 94"/>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95" name="object 95"/>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96" name="object 96"/>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97" name="object 97"/>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98" name="object 98"/>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87" name="object 87"/>
            <p:cNvSpPr/>
            <p:nvPr/>
          </p:nvSpPr>
          <p:spPr>
            <a:xfrm>
              <a:off x="465349" y="36779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88" name="object 88"/>
            <p:cNvSpPr/>
            <p:nvPr/>
          </p:nvSpPr>
          <p:spPr>
            <a:xfrm>
              <a:off x="828531" y="37494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89" name="object 89"/>
            <p:cNvSpPr/>
            <p:nvPr/>
          </p:nvSpPr>
          <p:spPr>
            <a:xfrm>
              <a:off x="1132594" y="37186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90" name="object 90"/>
            <p:cNvSpPr/>
            <p:nvPr/>
          </p:nvSpPr>
          <p:spPr>
            <a:xfrm>
              <a:off x="1138284" y="37285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91" name="object 91"/>
            <p:cNvSpPr/>
            <p:nvPr/>
          </p:nvSpPr>
          <p:spPr>
            <a:xfrm>
              <a:off x="484882" y="37085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92" name="object 92"/>
            <p:cNvSpPr/>
            <p:nvPr/>
          </p:nvSpPr>
          <p:spPr>
            <a:xfrm>
              <a:off x="494648" y="41165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85" name="object 85"/>
            <p:cNvSpPr/>
            <p:nvPr/>
          </p:nvSpPr>
          <p:spPr>
            <a:xfrm>
              <a:off x="446394" y="2373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6" name="object 86"/>
            <p:cNvSpPr/>
            <p:nvPr/>
          </p:nvSpPr>
          <p:spPr>
            <a:xfrm>
              <a:off x="483936" y="2411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3" name="object 83"/>
            <p:cNvSpPr/>
            <p:nvPr/>
          </p:nvSpPr>
          <p:spPr>
            <a:xfrm>
              <a:off x="449995" y="4349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4" name="object 84"/>
            <p:cNvSpPr/>
            <p:nvPr/>
          </p:nvSpPr>
          <p:spPr>
            <a:xfrm>
              <a:off x="487536" y="4387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1" name="object 81"/>
            <p:cNvSpPr/>
            <p:nvPr/>
          </p:nvSpPr>
          <p:spPr>
            <a:xfrm>
              <a:off x="446394" y="2825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2" name="object 82"/>
            <p:cNvSpPr/>
            <p:nvPr/>
          </p:nvSpPr>
          <p:spPr>
            <a:xfrm>
              <a:off x="483936" y="2862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5" name="object 65"/>
            <p:cNvSpPr/>
            <p:nvPr/>
          </p:nvSpPr>
          <p:spPr>
            <a:xfrm>
              <a:off x="368529" y="1183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66" name="object 66"/>
            <p:cNvSpPr/>
            <p:nvPr/>
          </p:nvSpPr>
          <p:spPr>
            <a:xfrm>
              <a:off x="366350" y="1375681"/>
              <a:ext cx="0" cy="641616"/>
            </a:xfrm>
            <a:custGeom>
              <a:avLst/>
              <a:gdLst/>
              <a:ahLst/>
              <a:cxnLst/>
              <a:rect l="l" t="t" r="r" b="b"/>
              <a:pathLst>
                <a:path h="641616">
                  <a:moveTo>
                    <a:pt x="0" y="0"/>
                  </a:moveTo>
                  <a:lnTo>
                    <a:pt x="0" y="641616"/>
                  </a:lnTo>
                </a:path>
              </a:pathLst>
            </a:custGeom>
            <a:ln w="12700">
              <a:solidFill>
                <a:srgbClr val="00C0F3"/>
              </a:solidFill>
              <a:prstDash val="dash"/>
            </a:ln>
          </p:spPr>
          <p:txBody>
            <a:bodyPr wrap="square" lIns="0" tIns="0" rIns="0" bIns="0" rtlCol="0">
              <a:noAutofit/>
            </a:bodyPr>
            <a:lstStyle/>
            <a:p>
              <a:endParaRPr/>
            </a:p>
          </p:txBody>
        </p:sp>
        <p:sp>
          <p:nvSpPr>
            <p:cNvPr id="67" name="object 67"/>
            <p:cNvSpPr/>
            <p:nvPr/>
          </p:nvSpPr>
          <p:spPr>
            <a:xfrm>
              <a:off x="366346" y="1311482"/>
              <a:ext cx="774" cy="37807"/>
            </a:xfrm>
            <a:custGeom>
              <a:avLst/>
              <a:gdLst/>
              <a:ahLst/>
              <a:cxnLst/>
              <a:rect l="l" t="t" r="r" b="b"/>
              <a:pathLst>
                <a:path w="774" h="37807">
                  <a:moveTo>
                    <a:pt x="774" y="0"/>
                  </a:moveTo>
                  <a:lnTo>
                    <a:pt x="266" y="5829"/>
                  </a:lnTo>
                  <a:lnTo>
                    <a:pt x="0" y="11912"/>
                  </a:lnTo>
                  <a:lnTo>
                    <a:pt x="0" y="18262"/>
                  </a:lnTo>
                  <a:lnTo>
                    <a:pt x="0" y="37807"/>
                  </a:lnTo>
                </a:path>
              </a:pathLst>
            </a:custGeom>
            <a:ln w="12700">
              <a:solidFill>
                <a:srgbClr val="00C0F3"/>
              </a:solidFill>
            </a:ln>
          </p:spPr>
          <p:txBody>
            <a:bodyPr wrap="square" lIns="0" tIns="0" rIns="0" bIns="0" rtlCol="0">
              <a:noAutofit/>
            </a:bodyPr>
            <a:lstStyle/>
            <a:p>
              <a:endParaRPr/>
            </a:p>
          </p:txBody>
        </p:sp>
        <p:sp>
          <p:nvSpPr>
            <p:cNvPr id="68" name="object 68"/>
            <p:cNvSpPr/>
            <p:nvPr/>
          </p:nvSpPr>
          <p:spPr>
            <a:xfrm>
              <a:off x="372531" y="20916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69" name="object 69"/>
            <p:cNvSpPr/>
            <p:nvPr/>
          </p:nvSpPr>
          <p:spPr>
            <a:xfrm>
              <a:off x="366346" y="2030505"/>
              <a:ext cx="1536" cy="37744"/>
            </a:xfrm>
            <a:custGeom>
              <a:avLst/>
              <a:gdLst/>
              <a:ahLst/>
              <a:cxnLst/>
              <a:rect l="l" t="t" r="r" b="b"/>
              <a:pathLst>
                <a:path w="1536" h="37744">
                  <a:moveTo>
                    <a:pt x="0" y="0"/>
                  </a:moveTo>
                  <a:lnTo>
                    <a:pt x="0" y="19545"/>
                  </a:lnTo>
                  <a:lnTo>
                    <a:pt x="0" y="26631"/>
                  </a:lnTo>
                  <a:lnTo>
                    <a:pt x="1536" y="37744"/>
                  </a:lnTo>
                </a:path>
              </a:pathLst>
            </a:custGeom>
            <a:ln w="12700">
              <a:solidFill>
                <a:srgbClr val="00C0F3"/>
              </a:solidFill>
            </a:ln>
          </p:spPr>
          <p:txBody>
            <a:bodyPr wrap="square" lIns="0" tIns="0" rIns="0" bIns="0" rtlCol="0">
              <a:noAutofit/>
            </a:bodyPr>
            <a:lstStyle/>
            <a:p>
              <a:endParaRPr/>
            </a:p>
          </p:txBody>
        </p:sp>
        <p:sp>
          <p:nvSpPr>
            <p:cNvPr id="70" name="object 70"/>
            <p:cNvSpPr/>
            <p:nvPr/>
          </p:nvSpPr>
          <p:spPr>
            <a:xfrm>
              <a:off x="562993" y="22024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71" name="object 71"/>
            <p:cNvSpPr/>
            <p:nvPr/>
          </p:nvSpPr>
          <p:spPr>
            <a:xfrm>
              <a:off x="500484" y="22016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72" name="object 72"/>
            <p:cNvSpPr/>
            <p:nvPr/>
          </p:nvSpPr>
          <p:spPr>
            <a:xfrm>
              <a:off x="4922859" y="20801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73" name="object 73"/>
            <p:cNvSpPr/>
            <p:nvPr/>
          </p:nvSpPr>
          <p:spPr>
            <a:xfrm>
              <a:off x="4862273" y="22009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74" name="object 74"/>
            <p:cNvSpPr/>
            <p:nvPr/>
          </p:nvSpPr>
          <p:spPr>
            <a:xfrm>
              <a:off x="5033650" y="1362492"/>
              <a:ext cx="0" cy="641616"/>
            </a:xfrm>
            <a:custGeom>
              <a:avLst/>
              <a:gdLst/>
              <a:ahLst/>
              <a:cxnLst/>
              <a:rect l="l" t="t" r="r" b="b"/>
              <a:pathLst>
                <a:path h="641616">
                  <a:moveTo>
                    <a:pt x="0" y="641616"/>
                  </a:moveTo>
                  <a:lnTo>
                    <a:pt x="0" y="0"/>
                  </a:lnTo>
                </a:path>
              </a:pathLst>
            </a:custGeom>
            <a:ln w="12700">
              <a:solidFill>
                <a:srgbClr val="00C0F3"/>
              </a:solidFill>
              <a:prstDash val="dash"/>
            </a:ln>
          </p:spPr>
          <p:txBody>
            <a:bodyPr wrap="square" lIns="0" tIns="0" rIns="0" bIns="0" rtlCol="0">
              <a:noAutofit/>
            </a:bodyPr>
            <a:lstStyle/>
            <a:p>
              <a:endParaRPr/>
            </a:p>
          </p:txBody>
        </p:sp>
        <p:sp>
          <p:nvSpPr>
            <p:cNvPr id="75" name="object 75"/>
            <p:cNvSpPr/>
            <p:nvPr/>
          </p:nvSpPr>
          <p:spPr>
            <a:xfrm>
              <a:off x="5032872" y="2030505"/>
              <a:ext cx="774" cy="37807"/>
            </a:xfrm>
            <a:custGeom>
              <a:avLst/>
              <a:gdLst/>
              <a:ahLst/>
              <a:cxnLst/>
              <a:rect l="l" t="t" r="r" b="b"/>
              <a:pathLst>
                <a:path w="774" h="37807">
                  <a:moveTo>
                    <a:pt x="0" y="37807"/>
                  </a:moveTo>
                  <a:lnTo>
                    <a:pt x="508" y="31978"/>
                  </a:lnTo>
                  <a:lnTo>
                    <a:pt x="774" y="25882"/>
                  </a:lnTo>
                  <a:lnTo>
                    <a:pt x="774" y="19545"/>
                  </a:lnTo>
                  <a:lnTo>
                    <a:pt x="774" y="0"/>
                  </a:lnTo>
                </a:path>
              </a:pathLst>
            </a:custGeom>
            <a:ln w="12700">
              <a:solidFill>
                <a:srgbClr val="00C0F3"/>
              </a:solidFill>
            </a:ln>
          </p:spPr>
          <p:txBody>
            <a:bodyPr wrap="square" lIns="0" tIns="0" rIns="0" bIns="0" rtlCol="0">
              <a:noAutofit/>
            </a:bodyPr>
            <a:lstStyle/>
            <a:p>
              <a:endParaRPr/>
            </a:p>
          </p:txBody>
        </p:sp>
        <p:sp>
          <p:nvSpPr>
            <p:cNvPr id="76" name="object 76"/>
            <p:cNvSpPr/>
            <p:nvPr/>
          </p:nvSpPr>
          <p:spPr>
            <a:xfrm>
              <a:off x="4911365" y="1179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77" name="object 77"/>
            <p:cNvSpPr/>
            <p:nvPr/>
          </p:nvSpPr>
          <p:spPr>
            <a:xfrm>
              <a:off x="5032123" y="1311532"/>
              <a:ext cx="1524" cy="37757"/>
            </a:xfrm>
            <a:custGeom>
              <a:avLst/>
              <a:gdLst/>
              <a:ahLst/>
              <a:cxnLst/>
              <a:rect l="l" t="t" r="r" b="b"/>
              <a:pathLst>
                <a:path w="1524" h="37757">
                  <a:moveTo>
                    <a:pt x="1524" y="37757"/>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78" name="object 78"/>
            <p:cNvSpPr/>
            <p:nvPr/>
          </p:nvSpPr>
          <p:spPr>
            <a:xfrm>
              <a:off x="550363" y="1177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79" name="object 79"/>
            <p:cNvSpPr/>
            <p:nvPr/>
          </p:nvSpPr>
          <p:spPr>
            <a:xfrm>
              <a:off x="4862273" y="1177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80" name="object 80"/>
            <p:cNvSpPr/>
            <p:nvPr/>
          </p:nvSpPr>
          <p:spPr>
            <a:xfrm>
              <a:off x="500534" y="1177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27" name="object 27"/>
            <p:cNvSpPr/>
            <p:nvPr/>
          </p:nvSpPr>
          <p:spPr>
            <a:xfrm>
              <a:off x="558368" y="4952238"/>
              <a:ext cx="4365688" cy="2456891"/>
            </a:xfrm>
            <a:custGeom>
              <a:avLst/>
              <a:gdLst/>
              <a:ahLst/>
              <a:cxnLst/>
              <a:rect l="l" t="t" r="r" b="b"/>
              <a:pathLst>
                <a:path w="4365688" h="2456891">
                  <a:moveTo>
                    <a:pt x="2672600" y="1510411"/>
                  </a:moveTo>
                  <a:lnTo>
                    <a:pt x="2672600" y="563930"/>
                  </a:lnTo>
                  <a:lnTo>
                    <a:pt x="4365688" y="563930"/>
                  </a:lnTo>
                  <a:lnTo>
                    <a:pt x="4365688" y="0"/>
                  </a:lnTo>
                  <a:lnTo>
                    <a:pt x="0" y="0"/>
                  </a:lnTo>
                  <a:lnTo>
                    <a:pt x="0" y="2456891"/>
                  </a:lnTo>
                  <a:lnTo>
                    <a:pt x="568045" y="2456891"/>
                  </a:lnTo>
                  <a:lnTo>
                    <a:pt x="568045" y="563930"/>
                  </a:lnTo>
                  <a:lnTo>
                    <a:pt x="2082444" y="563930"/>
                  </a:lnTo>
                  <a:lnTo>
                    <a:pt x="2082444" y="2456891"/>
                  </a:lnTo>
                  <a:lnTo>
                    <a:pt x="2672600" y="2456891"/>
                  </a:lnTo>
                  <a:lnTo>
                    <a:pt x="2672600" y="1510411"/>
                  </a:lnTo>
                  <a:close/>
                </a:path>
              </a:pathLst>
            </a:custGeom>
            <a:solidFill>
              <a:srgbClr val="C6EAFB"/>
            </a:solidFill>
          </p:spPr>
          <p:txBody>
            <a:bodyPr wrap="square" lIns="0" tIns="0" rIns="0" bIns="0" rtlCol="0">
              <a:noAutofit/>
            </a:bodyPr>
            <a:lstStyle/>
            <a:p>
              <a:endParaRPr/>
            </a:p>
          </p:txBody>
        </p:sp>
        <p:sp>
          <p:nvSpPr>
            <p:cNvPr id="28" name="object 28"/>
            <p:cNvSpPr/>
            <p:nvPr/>
          </p:nvSpPr>
          <p:spPr>
            <a:xfrm>
              <a:off x="558368" y="4952238"/>
              <a:ext cx="2082444" cy="563930"/>
            </a:xfrm>
            <a:custGeom>
              <a:avLst/>
              <a:gdLst/>
              <a:ahLst/>
              <a:cxnLst/>
              <a:rect l="l" t="t" r="r" b="b"/>
              <a:pathLst>
                <a:path w="2082444" h="563930">
                  <a:moveTo>
                    <a:pt x="0" y="0"/>
                  </a:moveTo>
                  <a:lnTo>
                    <a:pt x="0" y="563930"/>
                  </a:lnTo>
                  <a:lnTo>
                    <a:pt x="2082444" y="563930"/>
                  </a:lnTo>
                  <a:lnTo>
                    <a:pt x="2082444" y="0"/>
                  </a:lnTo>
                  <a:lnTo>
                    <a:pt x="0" y="0"/>
                  </a:lnTo>
                  <a:close/>
                </a:path>
              </a:pathLst>
            </a:custGeom>
            <a:solidFill>
              <a:srgbClr val="C6EAFB"/>
            </a:solidFill>
          </p:spPr>
          <p:txBody>
            <a:bodyPr wrap="square" lIns="0" tIns="0" rIns="0" bIns="0" rtlCol="0">
              <a:noAutofit/>
            </a:bodyPr>
            <a:lstStyle/>
            <a:p>
              <a:endParaRPr/>
            </a:p>
          </p:txBody>
        </p:sp>
        <p:sp>
          <p:nvSpPr>
            <p:cNvPr id="29" name="object 29"/>
            <p:cNvSpPr/>
            <p:nvPr/>
          </p:nvSpPr>
          <p:spPr>
            <a:xfrm>
              <a:off x="2640812" y="4952238"/>
              <a:ext cx="2283244" cy="563930"/>
            </a:xfrm>
            <a:custGeom>
              <a:avLst/>
              <a:gdLst/>
              <a:ahLst/>
              <a:cxnLst/>
              <a:rect l="l" t="t" r="r" b="b"/>
              <a:pathLst>
                <a:path w="2283244" h="563930">
                  <a:moveTo>
                    <a:pt x="0" y="0"/>
                  </a:moveTo>
                  <a:lnTo>
                    <a:pt x="0" y="563930"/>
                  </a:lnTo>
                  <a:lnTo>
                    <a:pt x="2283244" y="563930"/>
                  </a:lnTo>
                  <a:lnTo>
                    <a:pt x="2283244" y="0"/>
                  </a:lnTo>
                  <a:lnTo>
                    <a:pt x="0" y="0"/>
                  </a:lnTo>
                  <a:close/>
                </a:path>
              </a:pathLst>
            </a:custGeom>
            <a:solidFill>
              <a:srgbClr val="C6EAFB"/>
            </a:solidFill>
          </p:spPr>
          <p:txBody>
            <a:bodyPr wrap="square" lIns="0" tIns="0" rIns="0" bIns="0" rtlCol="0">
              <a:noAutofit/>
            </a:bodyPr>
            <a:lstStyle/>
            <a:p>
              <a:endParaRPr/>
            </a:p>
          </p:txBody>
        </p:sp>
        <p:sp>
          <p:nvSpPr>
            <p:cNvPr id="30" name="object 30"/>
            <p:cNvSpPr/>
            <p:nvPr/>
          </p:nvSpPr>
          <p:spPr>
            <a:xfrm>
              <a:off x="558368" y="5516168"/>
              <a:ext cx="568045" cy="946480"/>
            </a:xfrm>
            <a:custGeom>
              <a:avLst/>
              <a:gdLst/>
              <a:ahLst/>
              <a:cxnLst/>
              <a:rect l="l" t="t" r="r" b="b"/>
              <a:pathLst>
                <a:path w="568045" h="946480">
                  <a:moveTo>
                    <a:pt x="0" y="0"/>
                  </a:moveTo>
                  <a:lnTo>
                    <a:pt x="0" y="946480"/>
                  </a:lnTo>
                  <a:lnTo>
                    <a:pt x="568045" y="946480"/>
                  </a:lnTo>
                  <a:lnTo>
                    <a:pt x="568045" y="0"/>
                  </a:lnTo>
                  <a:lnTo>
                    <a:pt x="0" y="0"/>
                  </a:lnTo>
                  <a:close/>
                </a:path>
              </a:pathLst>
            </a:custGeom>
            <a:solidFill>
              <a:srgbClr val="C6EAFB"/>
            </a:solidFill>
          </p:spPr>
          <p:txBody>
            <a:bodyPr wrap="square" lIns="0" tIns="0" rIns="0" bIns="0" rtlCol="0">
              <a:noAutofit/>
            </a:bodyPr>
            <a:lstStyle/>
            <a:p>
              <a:endParaRPr/>
            </a:p>
          </p:txBody>
        </p:sp>
        <p:sp>
          <p:nvSpPr>
            <p:cNvPr id="31" name="object 31"/>
            <p:cNvSpPr/>
            <p:nvPr/>
          </p:nvSpPr>
          <p:spPr>
            <a:xfrm>
              <a:off x="2640812" y="5516168"/>
              <a:ext cx="590156" cy="946480"/>
            </a:xfrm>
            <a:custGeom>
              <a:avLst/>
              <a:gdLst/>
              <a:ahLst/>
              <a:cxnLst/>
              <a:rect l="l" t="t" r="r" b="b"/>
              <a:pathLst>
                <a:path w="590156" h="946480">
                  <a:moveTo>
                    <a:pt x="0" y="0"/>
                  </a:moveTo>
                  <a:lnTo>
                    <a:pt x="0" y="946480"/>
                  </a:lnTo>
                  <a:lnTo>
                    <a:pt x="590156" y="946480"/>
                  </a:lnTo>
                  <a:lnTo>
                    <a:pt x="590156" y="0"/>
                  </a:lnTo>
                  <a:lnTo>
                    <a:pt x="0" y="0"/>
                  </a:lnTo>
                  <a:close/>
                </a:path>
              </a:pathLst>
            </a:custGeom>
            <a:solidFill>
              <a:srgbClr val="C6EAFB"/>
            </a:solidFill>
          </p:spPr>
          <p:txBody>
            <a:bodyPr wrap="square" lIns="0" tIns="0" rIns="0" bIns="0" rtlCol="0">
              <a:noAutofit/>
            </a:bodyPr>
            <a:lstStyle/>
            <a:p>
              <a:endParaRPr/>
            </a:p>
          </p:txBody>
        </p:sp>
        <p:sp>
          <p:nvSpPr>
            <p:cNvPr id="32" name="object 32"/>
            <p:cNvSpPr/>
            <p:nvPr/>
          </p:nvSpPr>
          <p:spPr>
            <a:xfrm>
              <a:off x="558368" y="6462649"/>
              <a:ext cx="568045" cy="946480"/>
            </a:xfrm>
            <a:custGeom>
              <a:avLst/>
              <a:gdLst/>
              <a:ahLst/>
              <a:cxnLst/>
              <a:rect l="l" t="t" r="r" b="b"/>
              <a:pathLst>
                <a:path w="568045" h="946480">
                  <a:moveTo>
                    <a:pt x="0" y="0"/>
                  </a:moveTo>
                  <a:lnTo>
                    <a:pt x="0" y="946480"/>
                  </a:lnTo>
                  <a:lnTo>
                    <a:pt x="568045" y="946480"/>
                  </a:lnTo>
                  <a:lnTo>
                    <a:pt x="568045" y="0"/>
                  </a:lnTo>
                  <a:lnTo>
                    <a:pt x="0" y="0"/>
                  </a:lnTo>
                  <a:close/>
                </a:path>
              </a:pathLst>
            </a:custGeom>
            <a:solidFill>
              <a:srgbClr val="C6EAFB"/>
            </a:solidFill>
          </p:spPr>
          <p:txBody>
            <a:bodyPr wrap="square" lIns="0" tIns="0" rIns="0" bIns="0" rtlCol="0">
              <a:noAutofit/>
            </a:bodyPr>
            <a:lstStyle/>
            <a:p>
              <a:endParaRPr/>
            </a:p>
          </p:txBody>
        </p:sp>
        <p:sp>
          <p:nvSpPr>
            <p:cNvPr id="33" name="object 33"/>
            <p:cNvSpPr/>
            <p:nvPr/>
          </p:nvSpPr>
          <p:spPr>
            <a:xfrm>
              <a:off x="2640812" y="6462649"/>
              <a:ext cx="590156" cy="946480"/>
            </a:xfrm>
            <a:custGeom>
              <a:avLst/>
              <a:gdLst/>
              <a:ahLst/>
              <a:cxnLst/>
              <a:rect l="l" t="t" r="r" b="b"/>
              <a:pathLst>
                <a:path w="590156" h="946480">
                  <a:moveTo>
                    <a:pt x="0" y="0"/>
                  </a:moveTo>
                  <a:lnTo>
                    <a:pt x="0" y="946480"/>
                  </a:lnTo>
                  <a:lnTo>
                    <a:pt x="590156" y="946480"/>
                  </a:lnTo>
                  <a:lnTo>
                    <a:pt x="590156" y="0"/>
                  </a:lnTo>
                  <a:lnTo>
                    <a:pt x="0" y="0"/>
                  </a:lnTo>
                  <a:close/>
                </a:path>
              </a:pathLst>
            </a:custGeom>
            <a:solidFill>
              <a:srgbClr val="C6EAFB"/>
            </a:solidFill>
          </p:spPr>
          <p:txBody>
            <a:bodyPr wrap="square" lIns="0" tIns="0" rIns="0" bIns="0" rtlCol="0">
              <a:noAutofit/>
            </a:bodyPr>
            <a:lstStyle/>
            <a:p>
              <a:endParaRPr/>
            </a:p>
          </p:txBody>
        </p:sp>
        <p:sp>
          <p:nvSpPr>
            <p:cNvPr id="34" name="object 34"/>
            <p:cNvSpPr/>
            <p:nvPr/>
          </p:nvSpPr>
          <p:spPr>
            <a:xfrm>
              <a:off x="1126413" y="5516168"/>
              <a:ext cx="1514398" cy="1892960"/>
            </a:xfrm>
            <a:custGeom>
              <a:avLst/>
              <a:gdLst/>
              <a:ahLst/>
              <a:cxnLst/>
              <a:rect l="l" t="t" r="r" b="b"/>
              <a:pathLst>
                <a:path w="1514398" h="1892960">
                  <a:moveTo>
                    <a:pt x="0" y="1892960"/>
                  </a:moveTo>
                  <a:lnTo>
                    <a:pt x="1514398" y="1892960"/>
                  </a:lnTo>
                  <a:lnTo>
                    <a:pt x="1514398" y="0"/>
                  </a:lnTo>
                  <a:lnTo>
                    <a:pt x="0" y="0"/>
                  </a:lnTo>
                  <a:lnTo>
                    <a:pt x="0" y="1892960"/>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3230968" y="5516168"/>
              <a:ext cx="1693087" cy="1892960"/>
            </a:xfrm>
            <a:custGeom>
              <a:avLst/>
              <a:gdLst/>
              <a:ahLst/>
              <a:cxnLst/>
              <a:rect l="l" t="t" r="r" b="b"/>
              <a:pathLst>
                <a:path w="1693087" h="1892960">
                  <a:moveTo>
                    <a:pt x="0" y="1892960"/>
                  </a:moveTo>
                  <a:lnTo>
                    <a:pt x="1693087" y="1892960"/>
                  </a:lnTo>
                  <a:lnTo>
                    <a:pt x="1693087" y="0"/>
                  </a:lnTo>
                  <a:lnTo>
                    <a:pt x="0" y="0"/>
                  </a:lnTo>
                  <a:lnTo>
                    <a:pt x="0" y="1892960"/>
                  </a:lnTo>
                  <a:close/>
                </a:path>
              </a:pathLst>
            </a:custGeom>
            <a:solidFill>
              <a:srgbClr val="FFFFFF"/>
            </a:solidFill>
          </p:spPr>
          <p:txBody>
            <a:bodyPr wrap="square" lIns="0" tIns="0" rIns="0" bIns="0" rtlCol="0">
              <a:noAutofit/>
            </a:bodyPr>
            <a:lstStyle/>
            <a:p>
              <a:endParaRPr/>
            </a:p>
          </p:txBody>
        </p:sp>
        <p:sp>
          <p:nvSpPr>
            <p:cNvPr id="36" name="object 36"/>
            <p:cNvSpPr/>
            <p:nvPr/>
          </p:nvSpPr>
          <p:spPr>
            <a:xfrm>
              <a:off x="553600" y="4952238"/>
              <a:ext cx="572808" cy="0"/>
            </a:xfrm>
            <a:custGeom>
              <a:avLst/>
              <a:gdLst/>
              <a:ahLst/>
              <a:cxnLst/>
              <a:rect l="l" t="t" r="r" b="b"/>
              <a:pathLst>
                <a:path w="572808">
                  <a:moveTo>
                    <a:pt x="0" y="0"/>
                  </a:moveTo>
                  <a:lnTo>
                    <a:pt x="572808" y="0"/>
                  </a:lnTo>
                </a:path>
              </a:pathLst>
            </a:custGeom>
            <a:ln w="9525">
              <a:solidFill>
                <a:srgbClr val="000000"/>
              </a:solidFill>
            </a:ln>
          </p:spPr>
          <p:txBody>
            <a:bodyPr wrap="square" lIns="0" tIns="0" rIns="0" bIns="0" rtlCol="0">
              <a:noAutofit/>
            </a:bodyPr>
            <a:lstStyle/>
            <a:p>
              <a:endParaRPr/>
            </a:p>
          </p:txBody>
        </p:sp>
        <p:sp>
          <p:nvSpPr>
            <p:cNvPr id="37" name="object 37"/>
            <p:cNvSpPr/>
            <p:nvPr/>
          </p:nvSpPr>
          <p:spPr>
            <a:xfrm>
              <a:off x="558363" y="4957000"/>
              <a:ext cx="0" cy="559168"/>
            </a:xfrm>
            <a:custGeom>
              <a:avLst/>
              <a:gdLst/>
              <a:ahLst/>
              <a:cxnLst/>
              <a:rect l="l" t="t" r="r" b="b"/>
              <a:pathLst>
                <a:path h="559168">
                  <a:moveTo>
                    <a:pt x="0" y="559168"/>
                  </a:moveTo>
                  <a:lnTo>
                    <a:pt x="0" y="0"/>
                  </a:lnTo>
                </a:path>
              </a:pathLst>
            </a:custGeom>
            <a:ln w="9525">
              <a:solidFill>
                <a:srgbClr val="000000"/>
              </a:solidFill>
            </a:ln>
          </p:spPr>
          <p:txBody>
            <a:bodyPr wrap="square" lIns="0" tIns="0" rIns="0" bIns="0" rtlCol="0">
              <a:noAutofit/>
            </a:bodyPr>
            <a:lstStyle/>
            <a:p>
              <a:endParaRPr/>
            </a:p>
          </p:txBody>
        </p:sp>
        <p:sp>
          <p:nvSpPr>
            <p:cNvPr id="38" name="object 38"/>
            <p:cNvSpPr/>
            <p:nvPr/>
          </p:nvSpPr>
          <p:spPr>
            <a:xfrm>
              <a:off x="1126412" y="4952238"/>
              <a:ext cx="1514398" cy="0"/>
            </a:xfrm>
            <a:custGeom>
              <a:avLst/>
              <a:gdLst/>
              <a:ahLst/>
              <a:cxnLst/>
              <a:rect l="l" t="t" r="r" b="b"/>
              <a:pathLst>
                <a:path w="1514398">
                  <a:moveTo>
                    <a:pt x="0" y="0"/>
                  </a:moveTo>
                  <a:lnTo>
                    <a:pt x="1514398" y="0"/>
                  </a:lnTo>
                </a:path>
              </a:pathLst>
            </a:custGeom>
            <a:ln w="9525">
              <a:solidFill>
                <a:srgbClr val="000000"/>
              </a:solidFill>
            </a:ln>
          </p:spPr>
          <p:txBody>
            <a:bodyPr wrap="square" lIns="0" tIns="0" rIns="0" bIns="0" rtlCol="0">
              <a:noAutofit/>
            </a:bodyPr>
            <a:lstStyle/>
            <a:p>
              <a:endParaRPr/>
            </a:p>
          </p:txBody>
        </p:sp>
        <p:sp>
          <p:nvSpPr>
            <p:cNvPr id="39" name="object 39"/>
            <p:cNvSpPr/>
            <p:nvPr/>
          </p:nvSpPr>
          <p:spPr>
            <a:xfrm>
              <a:off x="2640812" y="4952238"/>
              <a:ext cx="590156" cy="0"/>
            </a:xfrm>
            <a:custGeom>
              <a:avLst/>
              <a:gdLst/>
              <a:ahLst/>
              <a:cxnLst/>
              <a:rect l="l" t="t" r="r" b="b"/>
              <a:pathLst>
                <a:path w="590156">
                  <a:moveTo>
                    <a:pt x="0" y="0"/>
                  </a:moveTo>
                  <a:lnTo>
                    <a:pt x="590156" y="0"/>
                  </a:lnTo>
                </a:path>
              </a:pathLst>
            </a:custGeom>
            <a:ln w="9525">
              <a:solidFill>
                <a:srgbClr val="000000"/>
              </a:solidFill>
            </a:ln>
          </p:spPr>
          <p:txBody>
            <a:bodyPr wrap="square" lIns="0" tIns="0" rIns="0" bIns="0" rtlCol="0">
              <a:noAutofit/>
            </a:bodyPr>
            <a:lstStyle/>
            <a:p>
              <a:endParaRPr/>
            </a:p>
          </p:txBody>
        </p:sp>
        <p:sp>
          <p:nvSpPr>
            <p:cNvPr id="40" name="object 40"/>
            <p:cNvSpPr/>
            <p:nvPr/>
          </p:nvSpPr>
          <p:spPr>
            <a:xfrm>
              <a:off x="3230975" y="4952238"/>
              <a:ext cx="1697850" cy="0"/>
            </a:xfrm>
            <a:custGeom>
              <a:avLst/>
              <a:gdLst/>
              <a:ahLst/>
              <a:cxnLst/>
              <a:rect l="l" t="t" r="r" b="b"/>
              <a:pathLst>
                <a:path w="1697850">
                  <a:moveTo>
                    <a:pt x="0" y="0"/>
                  </a:moveTo>
                  <a:lnTo>
                    <a:pt x="1697850" y="0"/>
                  </a:lnTo>
                </a:path>
              </a:pathLst>
            </a:custGeom>
            <a:ln w="9525">
              <a:solidFill>
                <a:srgbClr val="000000"/>
              </a:solidFill>
            </a:ln>
          </p:spPr>
          <p:txBody>
            <a:bodyPr wrap="square" lIns="0" tIns="0" rIns="0" bIns="0" rtlCol="0">
              <a:noAutofit/>
            </a:bodyPr>
            <a:lstStyle/>
            <a:p>
              <a:endParaRPr/>
            </a:p>
          </p:txBody>
        </p:sp>
        <p:sp>
          <p:nvSpPr>
            <p:cNvPr id="41" name="object 41"/>
            <p:cNvSpPr/>
            <p:nvPr/>
          </p:nvSpPr>
          <p:spPr>
            <a:xfrm>
              <a:off x="4924063" y="4957000"/>
              <a:ext cx="0" cy="559168"/>
            </a:xfrm>
            <a:custGeom>
              <a:avLst/>
              <a:gdLst/>
              <a:ahLst/>
              <a:cxnLst/>
              <a:rect l="l" t="t" r="r" b="b"/>
              <a:pathLst>
                <a:path h="559168">
                  <a:moveTo>
                    <a:pt x="0" y="559168"/>
                  </a:moveTo>
                  <a:lnTo>
                    <a:pt x="0" y="0"/>
                  </a:lnTo>
                </a:path>
              </a:pathLst>
            </a:custGeom>
            <a:ln w="9525">
              <a:solidFill>
                <a:srgbClr val="000000"/>
              </a:solidFill>
            </a:ln>
          </p:spPr>
          <p:txBody>
            <a:bodyPr wrap="square" lIns="0" tIns="0" rIns="0" bIns="0" rtlCol="0">
              <a:noAutofit/>
            </a:bodyPr>
            <a:lstStyle/>
            <a:p>
              <a:endParaRPr/>
            </a:p>
          </p:txBody>
        </p:sp>
        <p:sp>
          <p:nvSpPr>
            <p:cNvPr id="42" name="object 42"/>
            <p:cNvSpPr/>
            <p:nvPr/>
          </p:nvSpPr>
          <p:spPr>
            <a:xfrm>
              <a:off x="558363" y="5516170"/>
              <a:ext cx="0" cy="946480"/>
            </a:xfrm>
            <a:custGeom>
              <a:avLst/>
              <a:gdLst/>
              <a:ahLst/>
              <a:cxnLst/>
              <a:rect l="l" t="t" r="r" b="b"/>
              <a:pathLst>
                <a:path h="946480">
                  <a:moveTo>
                    <a:pt x="0" y="946480"/>
                  </a:moveTo>
                  <a:lnTo>
                    <a:pt x="0" y="0"/>
                  </a:lnTo>
                </a:path>
              </a:pathLst>
            </a:custGeom>
            <a:ln w="9525">
              <a:solidFill>
                <a:srgbClr val="000000"/>
              </a:solidFill>
            </a:ln>
          </p:spPr>
          <p:txBody>
            <a:bodyPr wrap="square" lIns="0" tIns="0" rIns="0" bIns="0" rtlCol="0">
              <a:noAutofit/>
            </a:bodyPr>
            <a:lstStyle/>
            <a:p>
              <a:endParaRPr/>
            </a:p>
          </p:txBody>
        </p:sp>
        <p:sp>
          <p:nvSpPr>
            <p:cNvPr id="43" name="object 43"/>
            <p:cNvSpPr/>
            <p:nvPr/>
          </p:nvSpPr>
          <p:spPr>
            <a:xfrm>
              <a:off x="4924063" y="5516170"/>
              <a:ext cx="0" cy="946480"/>
            </a:xfrm>
            <a:custGeom>
              <a:avLst/>
              <a:gdLst/>
              <a:ahLst/>
              <a:cxnLst/>
              <a:rect l="l" t="t" r="r" b="b"/>
              <a:pathLst>
                <a:path h="946480">
                  <a:moveTo>
                    <a:pt x="0" y="946480"/>
                  </a:moveTo>
                  <a:lnTo>
                    <a:pt x="0" y="0"/>
                  </a:lnTo>
                </a:path>
              </a:pathLst>
            </a:custGeom>
            <a:ln w="9525">
              <a:solidFill>
                <a:srgbClr val="000000"/>
              </a:solidFill>
            </a:ln>
          </p:spPr>
          <p:txBody>
            <a:bodyPr wrap="square" lIns="0" tIns="0" rIns="0" bIns="0" rtlCol="0">
              <a:noAutofit/>
            </a:bodyPr>
            <a:lstStyle/>
            <a:p>
              <a:endParaRPr/>
            </a:p>
          </p:txBody>
        </p:sp>
        <p:sp>
          <p:nvSpPr>
            <p:cNvPr id="44" name="object 44"/>
            <p:cNvSpPr/>
            <p:nvPr/>
          </p:nvSpPr>
          <p:spPr>
            <a:xfrm>
              <a:off x="558363" y="6462652"/>
              <a:ext cx="0" cy="941717"/>
            </a:xfrm>
            <a:custGeom>
              <a:avLst/>
              <a:gdLst/>
              <a:ahLst/>
              <a:cxnLst/>
              <a:rect l="l" t="t" r="r" b="b"/>
              <a:pathLst>
                <a:path h="941717">
                  <a:moveTo>
                    <a:pt x="0" y="941717"/>
                  </a:moveTo>
                  <a:lnTo>
                    <a:pt x="0" y="0"/>
                  </a:lnTo>
                </a:path>
              </a:pathLst>
            </a:custGeom>
            <a:ln w="9525">
              <a:solidFill>
                <a:srgbClr val="000000"/>
              </a:solidFill>
            </a:ln>
          </p:spPr>
          <p:txBody>
            <a:bodyPr wrap="square" lIns="0" tIns="0" rIns="0" bIns="0" rtlCol="0">
              <a:noAutofit/>
            </a:bodyPr>
            <a:lstStyle/>
            <a:p>
              <a:endParaRPr/>
            </a:p>
          </p:txBody>
        </p:sp>
        <p:sp>
          <p:nvSpPr>
            <p:cNvPr id="45" name="object 45"/>
            <p:cNvSpPr/>
            <p:nvPr/>
          </p:nvSpPr>
          <p:spPr>
            <a:xfrm>
              <a:off x="4924063" y="6462652"/>
              <a:ext cx="0" cy="941717"/>
            </a:xfrm>
            <a:custGeom>
              <a:avLst/>
              <a:gdLst/>
              <a:ahLst/>
              <a:cxnLst/>
              <a:rect l="l" t="t" r="r" b="b"/>
              <a:pathLst>
                <a:path h="941717">
                  <a:moveTo>
                    <a:pt x="0" y="941717"/>
                  </a:moveTo>
                  <a:lnTo>
                    <a:pt x="0" y="0"/>
                  </a:lnTo>
                </a:path>
              </a:pathLst>
            </a:custGeom>
            <a:ln w="9525">
              <a:solidFill>
                <a:srgbClr val="000000"/>
              </a:solidFill>
            </a:ln>
          </p:spPr>
          <p:txBody>
            <a:bodyPr wrap="square" lIns="0" tIns="0" rIns="0" bIns="0" rtlCol="0">
              <a:noAutofit/>
            </a:bodyPr>
            <a:lstStyle/>
            <a:p>
              <a:endParaRPr/>
            </a:p>
          </p:txBody>
        </p:sp>
        <p:sp>
          <p:nvSpPr>
            <p:cNvPr id="46" name="object 46"/>
            <p:cNvSpPr/>
            <p:nvPr/>
          </p:nvSpPr>
          <p:spPr>
            <a:xfrm>
              <a:off x="553600" y="7409133"/>
              <a:ext cx="572808" cy="0"/>
            </a:xfrm>
            <a:custGeom>
              <a:avLst/>
              <a:gdLst/>
              <a:ahLst/>
              <a:cxnLst/>
              <a:rect l="l" t="t" r="r" b="b"/>
              <a:pathLst>
                <a:path w="572808">
                  <a:moveTo>
                    <a:pt x="0" y="0"/>
                  </a:moveTo>
                  <a:lnTo>
                    <a:pt x="572808" y="0"/>
                  </a:lnTo>
                </a:path>
              </a:pathLst>
            </a:custGeom>
            <a:ln w="9525">
              <a:solidFill>
                <a:srgbClr val="000000"/>
              </a:solidFill>
            </a:ln>
          </p:spPr>
          <p:txBody>
            <a:bodyPr wrap="square" lIns="0" tIns="0" rIns="0" bIns="0" rtlCol="0">
              <a:noAutofit/>
            </a:bodyPr>
            <a:lstStyle/>
            <a:p>
              <a:endParaRPr/>
            </a:p>
          </p:txBody>
        </p:sp>
        <p:sp>
          <p:nvSpPr>
            <p:cNvPr id="47" name="object 47"/>
            <p:cNvSpPr/>
            <p:nvPr/>
          </p:nvSpPr>
          <p:spPr>
            <a:xfrm>
              <a:off x="1126412" y="7409133"/>
              <a:ext cx="1514398" cy="0"/>
            </a:xfrm>
            <a:custGeom>
              <a:avLst/>
              <a:gdLst/>
              <a:ahLst/>
              <a:cxnLst/>
              <a:rect l="l" t="t" r="r" b="b"/>
              <a:pathLst>
                <a:path w="1514398">
                  <a:moveTo>
                    <a:pt x="0" y="0"/>
                  </a:moveTo>
                  <a:lnTo>
                    <a:pt x="1514398" y="0"/>
                  </a:lnTo>
                </a:path>
              </a:pathLst>
            </a:custGeom>
            <a:ln w="9525">
              <a:solidFill>
                <a:srgbClr val="000000"/>
              </a:solidFill>
            </a:ln>
          </p:spPr>
          <p:txBody>
            <a:bodyPr wrap="square" lIns="0" tIns="0" rIns="0" bIns="0" rtlCol="0">
              <a:noAutofit/>
            </a:bodyPr>
            <a:lstStyle/>
            <a:p>
              <a:endParaRPr/>
            </a:p>
          </p:txBody>
        </p:sp>
        <p:sp>
          <p:nvSpPr>
            <p:cNvPr id="48" name="object 48"/>
            <p:cNvSpPr/>
            <p:nvPr/>
          </p:nvSpPr>
          <p:spPr>
            <a:xfrm>
              <a:off x="2640812" y="7409133"/>
              <a:ext cx="590156" cy="0"/>
            </a:xfrm>
            <a:custGeom>
              <a:avLst/>
              <a:gdLst/>
              <a:ahLst/>
              <a:cxnLst/>
              <a:rect l="l" t="t" r="r" b="b"/>
              <a:pathLst>
                <a:path w="590156">
                  <a:moveTo>
                    <a:pt x="0" y="0"/>
                  </a:moveTo>
                  <a:lnTo>
                    <a:pt x="590156" y="0"/>
                  </a:lnTo>
                </a:path>
              </a:pathLst>
            </a:custGeom>
            <a:ln w="9525">
              <a:solidFill>
                <a:srgbClr val="000000"/>
              </a:solidFill>
            </a:ln>
          </p:spPr>
          <p:txBody>
            <a:bodyPr wrap="square" lIns="0" tIns="0" rIns="0" bIns="0" rtlCol="0">
              <a:noAutofit/>
            </a:bodyPr>
            <a:lstStyle/>
            <a:p>
              <a:endParaRPr/>
            </a:p>
          </p:txBody>
        </p:sp>
        <p:sp>
          <p:nvSpPr>
            <p:cNvPr id="49" name="object 49"/>
            <p:cNvSpPr/>
            <p:nvPr/>
          </p:nvSpPr>
          <p:spPr>
            <a:xfrm>
              <a:off x="3230975" y="7409133"/>
              <a:ext cx="1697850" cy="0"/>
            </a:xfrm>
            <a:custGeom>
              <a:avLst/>
              <a:gdLst/>
              <a:ahLst/>
              <a:cxnLst/>
              <a:rect l="l" t="t" r="r" b="b"/>
              <a:pathLst>
                <a:path w="1697850">
                  <a:moveTo>
                    <a:pt x="0" y="0"/>
                  </a:moveTo>
                  <a:lnTo>
                    <a:pt x="1697850" y="0"/>
                  </a:lnTo>
                </a:path>
              </a:pathLst>
            </a:custGeom>
            <a:ln w="9525">
              <a:solidFill>
                <a:srgbClr val="000000"/>
              </a:solidFill>
            </a:ln>
          </p:spPr>
          <p:txBody>
            <a:bodyPr wrap="square" lIns="0" tIns="0" rIns="0" bIns="0" rtlCol="0">
              <a:noAutofit/>
            </a:bodyPr>
            <a:lstStyle/>
            <a:p>
              <a:endParaRPr/>
            </a:p>
          </p:txBody>
        </p:sp>
        <p:sp>
          <p:nvSpPr>
            <p:cNvPr id="50" name="object 50"/>
            <p:cNvSpPr/>
            <p:nvPr/>
          </p:nvSpPr>
          <p:spPr>
            <a:xfrm>
              <a:off x="2640812" y="4957000"/>
              <a:ext cx="0" cy="555993"/>
            </a:xfrm>
            <a:custGeom>
              <a:avLst/>
              <a:gdLst/>
              <a:ahLst/>
              <a:cxnLst/>
              <a:rect l="l" t="t" r="r" b="b"/>
              <a:pathLst>
                <a:path h="555993">
                  <a:moveTo>
                    <a:pt x="0" y="555993"/>
                  </a:moveTo>
                  <a:lnTo>
                    <a:pt x="0" y="0"/>
                  </a:lnTo>
                </a:path>
              </a:pathLst>
            </a:custGeom>
            <a:ln w="6350">
              <a:solidFill>
                <a:srgbClr val="000000"/>
              </a:solidFill>
            </a:ln>
          </p:spPr>
          <p:txBody>
            <a:bodyPr wrap="square" lIns="0" tIns="0" rIns="0" bIns="0" rtlCol="0">
              <a:noAutofit/>
            </a:bodyPr>
            <a:lstStyle/>
            <a:p>
              <a:endParaRPr/>
            </a:p>
          </p:txBody>
        </p:sp>
        <p:sp>
          <p:nvSpPr>
            <p:cNvPr id="51" name="object 51"/>
            <p:cNvSpPr/>
            <p:nvPr/>
          </p:nvSpPr>
          <p:spPr>
            <a:xfrm>
              <a:off x="563125" y="5516168"/>
              <a:ext cx="563283" cy="0"/>
            </a:xfrm>
            <a:custGeom>
              <a:avLst/>
              <a:gdLst/>
              <a:ahLst/>
              <a:cxnLst/>
              <a:rect l="l" t="t" r="r" b="b"/>
              <a:pathLst>
                <a:path w="563283">
                  <a:moveTo>
                    <a:pt x="0" y="0"/>
                  </a:moveTo>
                  <a:lnTo>
                    <a:pt x="563283" y="0"/>
                  </a:lnTo>
                </a:path>
              </a:pathLst>
            </a:custGeom>
            <a:ln w="6350">
              <a:solidFill>
                <a:srgbClr val="000000"/>
              </a:solidFill>
            </a:ln>
          </p:spPr>
          <p:txBody>
            <a:bodyPr wrap="square" lIns="0" tIns="0" rIns="0" bIns="0" rtlCol="0">
              <a:noAutofit/>
            </a:bodyPr>
            <a:lstStyle/>
            <a:p>
              <a:endParaRPr/>
            </a:p>
          </p:txBody>
        </p:sp>
        <p:sp>
          <p:nvSpPr>
            <p:cNvPr id="52" name="object 52"/>
            <p:cNvSpPr/>
            <p:nvPr/>
          </p:nvSpPr>
          <p:spPr>
            <a:xfrm>
              <a:off x="1126412" y="5516168"/>
              <a:ext cx="1514398" cy="0"/>
            </a:xfrm>
            <a:custGeom>
              <a:avLst/>
              <a:gdLst/>
              <a:ahLst/>
              <a:cxnLst/>
              <a:rect l="l" t="t" r="r" b="b"/>
              <a:pathLst>
                <a:path w="1514398">
                  <a:moveTo>
                    <a:pt x="0" y="0"/>
                  </a:moveTo>
                  <a:lnTo>
                    <a:pt x="1514398" y="0"/>
                  </a:lnTo>
                </a:path>
              </a:pathLst>
            </a:custGeom>
            <a:ln w="6350">
              <a:solidFill>
                <a:srgbClr val="000000"/>
              </a:solidFill>
            </a:ln>
          </p:spPr>
          <p:txBody>
            <a:bodyPr wrap="square" lIns="0" tIns="0" rIns="0" bIns="0" rtlCol="0">
              <a:noAutofit/>
            </a:bodyPr>
            <a:lstStyle/>
            <a:p>
              <a:endParaRPr/>
            </a:p>
          </p:txBody>
        </p:sp>
        <p:sp>
          <p:nvSpPr>
            <p:cNvPr id="53" name="object 53"/>
            <p:cNvSpPr/>
            <p:nvPr/>
          </p:nvSpPr>
          <p:spPr>
            <a:xfrm>
              <a:off x="1126412" y="5519345"/>
              <a:ext cx="0" cy="940130"/>
            </a:xfrm>
            <a:custGeom>
              <a:avLst/>
              <a:gdLst/>
              <a:ahLst/>
              <a:cxnLst/>
              <a:rect l="l" t="t" r="r" b="b"/>
              <a:pathLst>
                <a:path h="940130">
                  <a:moveTo>
                    <a:pt x="0" y="940130"/>
                  </a:moveTo>
                  <a:lnTo>
                    <a:pt x="0" y="0"/>
                  </a:lnTo>
                </a:path>
              </a:pathLst>
            </a:custGeom>
            <a:ln w="6350">
              <a:solidFill>
                <a:srgbClr val="000000"/>
              </a:solidFill>
            </a:ln>
          </p:spPr>
          <p:txBody>
            <a:bodyPr wrap="square" lIns="0" tIns="0" rIns="0" bIns="0" rtlCol="0">
              <a:noAutofit/>
            </a:bodyPr>
            <a:lstStyle/>
            <a:p>
              <a:endParaRPr/>
            </a:p>
          </p:txBody>
        </p:sp>
        <p:sp>
          <p:nvSpPr>
            <p:cNvPr id="54" name="object 54"/>
            <p:cNvSpPr/>
            <p:nvPr/>
          </p:nvSpPr>
          <p:spPr>
            <a:xfrm>
              <a:off x="2640812" y="5516168"/>
              <a:ext cx="590156" cy="0"/>
            </a:xfrm>
            <a:custGeom>
              <a:avLst/>
              <a:gdLst/>
              <a:ahLst/>
              <a:cxnLst/>
              <a:rect l="l" t="t" r="r" b="b"/>
              <a:pathLst>
                <a:path w="590156">
                  <a:moveTo>
                    <a:pt x="0" y="0"/>
                  </a:moveTo>
                  <a:lnTo>
                    <a:pt x="590156" y="0"/>
                  </a:lnTo>
                </a:path>
              </a:pathLst>
            </a:custGeom>
            <a:ln w="6350">
              <a:solidFill>
                <a:srgbClr val="000000"/>
              </a:solidFill>
            </a:ln>
          </p:spPr>
          <p:txBody>
            <a:bodyPr wrap="square" lIns="0" tIns="0" rIns="0" bIns="0" rtlCol="0">
              <a:noAutofit/>
            </a:bodyPr>
            <a:lstStyle/>
            <a:p>
              <a:endParaRPr/>
            </a:p>
          </p:txBody>
        </p:sp>
        <p:sp>
          <p:nvSpPr>
            <p:cNvPr id="55" name="object 55"/>
            <p:cNvSpPr/>
            <p:nvPr/>
          </p:nvSpPr>
          <p:spPr>
            <a:xfrm>
              <a:off x="2640812" y="5519345"/>
              <a:ext cx="0" cy="940130"/>
            </a:xfrm>
            <a:custGeom>
              <a:avLst/>
              <a:gdLst/>
              <a:ahLst/>
              <a:cxnLst/>
              <a:rect l="l" t="t" r="r" b="b"/>
              <a:pathLst>
                <a:path h="940130">
                  <a:moveTo>
                    <a:pt x="0" y="940130"/>
                  </a:moveTo>
                  <a:lnTo>
                    <a:pt x="0" y="0"/>
                  </a:lnTo>
                </a:path>
              </a:pathLst>
            </a:custGeom>
            <a:ln w="6350">
              <a:solidFill>
                <a:srgbClr val="000000"/>
              </a:solidFill>
            </a:ln>
          </p:spPr>
          <p:txBody>
            <a:bodyPr wrap="square" lIns="0" tIns="0" rIns="0" bIns="0" rtlCol="0">
              <a:noAutofit/>
            </a:bodyPr>
            <a:lstStyle/>
            <a:p>
              <a:endParaRPr/>
            </a:p>
          </p:txBody>
        </p:sp>
        <p:sp>
          <p:nvSpPr>
            <p:cNvPr id="56" name="object 56"/>
            <p:cNvSpPr/>
            <p:nvPr/>
          </p:nvSpPr>
          <p:spPr>
            <a:xfrm>
              <a:off x="3230975" y="5516168"/>
              <a:ext cx="1688325" cy="0"/>
            </a:xfrm>
            <a:custGeom>
              <a:avLst/>
              <a:gdLst/>
              <a:ahLst/>
              <a:cxnLst/>
              <a:rect l="l" t="t" r="r" b="b"/>
              <a:pathLst>
                <a:path w="1688325">
                  <a:moveTo>
                    <a:pt x="0" y="0"/>
                  </a:moveTo>
                  <a:lnTo>
                    <a:pt x="1688325" y="0"/>
                  </a:lnTo>
                </a:path>
              </a:pathLst>
            </a:custGeom>
            <a:ln w="6350">
              <a:solidFill>
                <a:srgbClr val="000000"/>
              </a:solidFill>
            </a:ln>
          </p:spPr>
          <p:txBody>
            <a:bodyPr wrap="square" lIns="0" tIns="0" rIns="0" bIns="0" rtlCol="0">
              <a:noAutofit/>
            </a:bodyPr>
            <a:lstStyle/>
            <a:p>
              <a:endParaRPr/>
            </a:p>
          </p:txBody>
        </p:sp>
        <p:sp>
          <p:nvSpPr>
            <p:cNvPr id="57" name="object 57"/>
            <p:cNvSpPr/>
            <p:nvPr/>
          </p:nvSpPr>
          <p:spPr>
            <a:xfrm>
              <a:off x="3230975" y="5519345"/>
              <a:ext cx="0" cy="940130"/>
            </a:xfrm>
            <a:custGeom>
              <a:avLst/>
              <a:gdLst/>
              <a:ahLst/>
              <a:cxnLst/>
              <a:rect l="l" t="t" r="r" b="b"/>
              <a:pathLst>
                <a:path h="940130">
                  <a:moveTo>
                    <a:pt x="0" y="940130"/>
                  </a:moveTo>
                  <a:lnTo>
                    <a:pt x="0" y="0"/>
                  </a:lnTo>
                </a:path>
              </a:pathLst>
            </a:custGeom>
            <a:ln w="6350">
              <a:solidFill>
                <a:srgbClr val="000000"/>
              </a:solidFill>
            </a:ln>
          </p:spPr>
          <p:txBody>
            <a:bodyPr wrap="square" lIns="0" tIns="0" rIns="0" bIns="0" rtlCol="0">
              <a:noAutofit/>
            </a:bodyPr>
            <a:lstStyle/>
            <a:p>
              <a:endParaRPr/>
            </a:p>
          </p:txBody>
        </p:sp>
        <p:sp>
          <p:nvSpPr>
            <p:cNvPr id="58" name="object 58"/>
            <p:cNvSpPr/>
            <p:nvPr/>
          </p:nvSpPr>
          <p:spPr>
            <a:xfrm>
              <a:off x="563125" y="6462650"/>
              <a:ext cx="563283" cy="0"/>
            </a:xfrm>
            <a:custGeom>
              <a:avLst/>
              <a:gdLst/>
              <a:ahLst/>
              <a:cxnLst/>
              <a:rect l="l" t="t" r="r" b="b"/>
              <a:pathLst>
                <a:path w="563283">
                  <a:moveTo>
                    <a:pt x="0" y="0"/>
                  </a:moveTo>
                  <a:lnTo>
                    <a:pt x="563283" y="0"/>
                  </a:lnTo>
                </a:path>
              </a:pathLst>
            </a:custGeom>
            <a:ln w="6350">
              <a:solidFill>
                <a:srgbClr val="000000"/>
              </a:solidFill>
            </a:ln>
          </p:spPr>
          <p:txBody>
            <a:bodyPr wrap="square" lIns="0" tIns="0" rIns="0" bIns="0" rtlCol="0">
              <a:noAutofit/>
            </a:bodyPr>
            <a:lstStyle/>
            <a:p>
              <a:endParaRPr/>
            </a:p>
          </p:txBody>
        </p:sp>
        <p:sp>
          <p:nvSpPr>
            <p:cNvPr id="59" name="object 59"/>
            <p:cNvSpPr/>
            <p:nvPr/>
          </p:nvSpPr>
          <p:spPr>
            <a:xfrm>
              <a:off x="1126412" y="6462650"/>
              <a:ext cx="1514398" cy="0"/>
            </a:xfrm>
            <a:custGeom>
              <a:avLst/>
              <a:gdLst/>
              <a:ahLst/>
              <a:cxnLst/>
              <a:rect l="l" t="t" r="r" b="b"/>
              <a:pathLst>
                <a:path w="1514398">
                  <a:moveTo>
                    <a:pt x="0" y="0"/>
                  </a:moveTo>
                  <a:lnTo>
                    <a:pt x="1514398" y="0"/>
                  </a:lnTo>
                </a:path>
              </a:pathLst>
            </a:custGeom>
            <a:ln w="6350">
              <a:solidFill>
                <a:srgbClr val="000000"/>
              </a:solidFill>
            </a:ln>
          </p:spPr>
          <p:txBody>
            <a:bodyPr wrap="square" lIns="0" tIns="0" rIns="0" bIns="0" rtlCol="0">
              <a:noAutofit/>
            </a:bodyPr>
            <a:lstStyle/>
            <a:p>
              <a:endParaRPr/>
            </a:p>
          </p:txBody>
        </p:sp>
        <p:sp>
          <p:nvSpPr>
            <p:cNvPr id="60" name="object 60"/>
            <p:cNvSpPr/>
            <p:nvPr/>
          </p:nvSpPr>
          <p:spPr>
            <a:xfrm>
              <a:off x="1126412" y="6465827"/>
              <a:ext cx="0" cy="938542"/>
            </a:xfrm>
            <a:custGeom>
              <a:avLst/>
              <a:gdLst/>
              <a:ahLst/>
              <a:cxnLst/>
              <a:rect l="l" t="t" r="r" b="b"/>
              <a:pathLst>
                <a:path h="938542">
                  <a:moveTo>
                    <a:pt x="0" y="938542"/>
                  </a:moveTo>
                  <a:lnTo>
                    <a:pt x="0" y="0"/>
                  </a:lnTo>
                </a:path>
              </a:pathLst>
            </a:custGeom>
            <a:ln w="6350">
              <a:solidFill>
                <a:srgbClr val="000000"/>
              </a:solidFill>
            </a:ln>
          </p:spPr>
          <p:txBody>
            <a:bodyPr wrap="square" lIns="0" tIns="0" rIns="0" bIns="0" rtlCol="0">
              <a:noAutofit/>
            </a:bodyPr>
            <a:lstStyle/>
            <a:p>
              <a:endParaRPr/>
            </a:p>
          </p:txBody>
        </p:sp>
        <p:sp>
          <p:nvSpPr>
            <p:cNvPr id="61" name="object 61"/>
            <p:cNvSpPr/>
            <p:nvPr/>
          </p:nvSpPr>
          <p:spPr>
            <a:xfrm>
              <a:off x="2640812" y="6462650"/>
              <a:ext cx="590156" cy="0"/>
            </a:xfrm>
            <a:custGeom>
              <a:avLst/>
              <a:gdLst/>
              <a:ahLst/>
              <a:cxnLst/>
              <a:rect l="l" t="t" r="r" b="b"/>
              <a:pathLst>
                <a:path w="590156">
                  <a:moveTo>
                    <a:pt x="0" y="0"/>
                  </a:moveTo>
                  <a:lnTo>
                    <a:pt x="590156" y="0"/>
                  </a:lnTo>
                </a:path>
              </a:pathLst>
            </a:custGeom>
            <a:ln w="6350">
              <a:solidFill>
                <a:srgbClr val="000000"/>
              </a:solidFill>
            </a:ln>
          </p:spPr>
          <p:txBody>
            <a:bodyPr wrap="square" lIns="0" tIns="0" rIns="0" bIns="0" rtlCol="0">
              <a:noAutofit/>
            </a:bodyPr>
            <a:lstStyle/>
            <a:p>
              <a:endParaRPr/>
            </a:p>
          </p:txBody>
        </p:sp>
        <p:sp>
          <p:nvSpPr>
            <p:cNvPr id="62" name="object 62"/>
            <p:cNvSpPr/>
            <p:nvPr/>
          </p:nvSpPr>
          <p:spPr>
            <a:xfrm>
              <a:off x="2640812" y="6465827"/>
              <a:ext cx="0" cy="938542"/>
            </a:xfrm>
            <a:custGeom>
              <a:avLst/>
              <a:gdLst/>
              <a:ahLst/>
              <a:cxnLst/>
              <a:rect l="l" t="t" r="r" b="b"/>
              <a:pathLst>
                <a:path h="938542">
                  <a:moveTo>
                    <a:pt x="0" y="938542"/>
                  </a:moveTo>
                  <a:lnTo>
                    <a:pt x="0" y="0"/>
                  </a:lnTo>
                </a:path>
              </a:pathLst>
            </a:custGeom>
            <a:ln w="6350">
              <a:solidFill>
                <a:srgbClr val="000000"/>
              </a:solidFill>
            </a:ln>
          </p:spPr>
          <p:txBody>
            <a:bodyPr wrap="square" lIns="0" tIns="0" rIns="0" bIns="0" rtlCol="0">
              <a:noAutofit/>
            </a:bodyPr>
            <a:lstStyle/>
            <a:p>
              <a:endParaRPr/>
            </a:p>
          </p:txBody>
        </p:sp>
        <p:sp>
          <p:nvSpPr>
            <p:cNvPr id="63" name="object 63"/>
            <p:cNvSpPr/>
            <p:nvPr/>
          </p:nvSpPr>
          <p:spPr>
            <a:xfrm>
              <a:off x="3230975" y="6462650"/>
              <a:ext cx="1688325" cy="0"/>
            </a:xfrm>
            <a:custGeom>
              <a:avLst/>
              <a:gdLst/>
              <a:ahLst/>
              <a:cxnLst/>
              <a:rect l="l" t="t" r="r" b="b"/>
              <a:pathLst>
                <a:path w="1688325">
                  <a:moveTo>
                    <a:pt x="0" y="0"/>
                  </a:moveTo>
                  <a:lnTo>
                    <a:pt x="1688325" y="0"/>
                  </a:lnTo>
                </a:path>
              </a:pathLst>
            </a:custGeom>
            <a:ln w="6350">
              <a:solidFill>
                <a:srgbClr val="000000"/>
              </a:solidFill>
            </a:ln>
          </p:spPr>
          <p:txBody>
            <a:bodyPr wrap="square" lIns="0" tIns="0" rIns="0" bIns="0" rtlCol="0">
              <a:noAutofit/>
            </a:bodyPr>
            <a:lstStyle/>
            <a:p>
              <a:endParaRPr/>
            </a:p>
          </p:txBody>
        </p:sp>
        <p:sp>
          <p:nvSpPr>
            <p:cNvPr id="64" name="object 64"/>
            <p:cNvSpPr/>
            <p:nvPr/>
          </p:nvSpPr>
          <p:spPr>
            <a:xfrm>
              <a:off x="3230975" y="6465827"/>
              <a:ext cx="0" cy="938542"/>
            </a:xfrm>
            <a:custGeom>
              <a:avLst/>
              <a:gdLst/>
              <a:ahLst/>
              <a:cxnLst/>
              <a:rect l="l" t="t" r="r" b="b"/>
              <a:pathLst>
                <a:path h="938542">
                  <a:moveTo>
                    <a:pt x="0" y="938542"/>
                  </a:moveTo>
                  <a:lnTo>
                    <a:pt x="0" y="0"/>
                  </a:lnTo>
                </a:path>
              </a:pathLst>
            </a:custGeom>
            <a:ln w="6350">
              <a:solidFill>
                <a:srgbClr val="000000"/>
              </a:solidFill>
            </a:ln>
          </p:spPr>
          <p:txBody>
            <a:bodyPr wrap="square" lIns="0" tIns="0" rIns="0" bIns="0" rtlCol="0">
              <a:noAutofit/>
            </a:bodyPr>
            <a:lstStyle/>
            <a:p>
              <a:endParaRPr/>
            </a:p>
          </p:txBody>
        </p:sp>
        <p:sp>
          <p:nvSpPr>
            <p:cNvPr id="24" name="object 24"/>
            <p:cNvSpPr txBox="1"/>
            <p:nvPr/>
          </p:nvSpPr>
          <p:spPr>
            <a:xfrm>
              <a:off x="500800" y="1309925"/>
              <a:ext cx="4293662" cy="304800"/>
            </a:xfrm>
            <a:prstGeom prst="rect">
              <a:avLst/>
            </a:prstGeom>
          </p:spPr>
          <p:txBody>
            <a:bodyPr wrap="square" lIns="0" tIns="7302" rIns="0" bIns="0" rtlCol="0">
              <a:noAutofit/>
            </a:bodyPr>
            <a:lstStyle/>
            <a:p>
              <a:pPr marL="12700" algn="just"/>
              <a:r>
                <a:rPr lang="es-ES" sz="1000" dirty="0">
                  <a:latin typeface="Malgun Gothic"/>
                  <a:cs typeface="Malgun Gothic"/>
                </a:rPr>
                <a:t>Pero sed hacedores de la palabra, y no tan solamente oidores, engañándoos a vosotros mismos. </a:t>
              </a:r>
              <a:r>
                <a:rPr sz="1000" dirty="0">
                  <a:latin typeface="Malgun Gothic"/>
                  <a:cs typeface="Malgun Gothic"/>
                </a:rPr>
                <a:t>(</a:t>
              </a:r>
              <a:r>
                <a:rPr lang="es-ES" sz="1000" dirty="0">
                  <a:latin typeface="Malgun Gothic"/>
                  <a:cs typeface="Malgun Gothic"/>
                </a:rPr>
                <a:t>Stg</a:t>
              </a:r>
              <a:r>
                <a:rPr sz="1000" dirty="0">
                  <a:latin typeface="Malgun Gothic"/>
                  <a:cs typeface="Malgun Gothic"/>
                </a:rPr>
                <a:t> 1:22)</a:t>
              </a:r>
            </a:p>
          </p:txBody>
        </p:sp>
        <p:sp>
          <p:nvSpPr>
            <p:cNvPr id="23" name="object 23"/>
            <p:cNvSpPr txBox="1"/>
            <p:nvPr/>
          </p:nvSpPr>
          <p:spPr>
            <a:xfrm>
              <a:off x="500801" y="1767125"/>
              <a:ext cx="4293662" cy="304800"/>
            </a:xfrm>
            <a:prstGeom prst="rect">
              <a:avLst/>
            </a:prstGeom>
          </p:spPr>
          <p:txBody>
            <a:bodyPr wrap="square" lIns="0" tIns="7302" rIns="0" bIns="0" rtlCol="0">
              <a:noAutofit/>
            </a:bodyPr>
            <a:lstStyle/>
            <a:p>
              <a:pPr marL="12700" algn="just"/>
              <a:r>
                <a:rPr sz="1000" dirty="0">
                  <a:latin typeface="Malgun Gothic"/>
                  <a:cs typeface="Malgun Gothic"/>
                </a:rPr>
                <a:t>But be doers of the word, and not hearers only, deceiving yourselves</a:t>
              </a:r>
              <a:r>
                <a:rPr lang="es-ES" sz="1000" dirty="0">
                  <a:latin typeface="Malgun Gothic"/>
                  <a:cs typeface="Malgun Gothic"/>
                </a:rPr>
                <a:t>   </a:t>
              </a:r>
              <a:r>
                <a:rPr sz="1000" dirty="0">
                  <a:latin typeface="Malgun Gothic"/>
                  <a:cs typeface="Malgun Gothic"/>
                </a:rPr>
                <a:t>(Jas 1:22)</a:t>
              </a:r>
            </a:p>
          </p:txBody>
        </p:sp>
        <p:sp>
          <p:nvSpPr>
            <p:cNvPr id="22" name="object 22"/>
            <p:cNvSpPr txBox="1"/>
            <p:nvPr/>
          </p:nvSpPr>
          <p:spPr>
            <a:xfrm>
              <a:off x="534179" y="24323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21" name="object 21"/>
            <p:cNvSpPr txBox="1"/>
            <p:nvPr/>
          </p:nvSpPr>
          <p:spPr>
            <a:xfrm>
              <a:off x="808099" y="24321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20" name="object 20"/>
            <p:cNvSpPr txBox="1"/>
            <p:nvPr/>
          </p:nvSpPr>
          <p:spPr>
            <a:xfrm>
              <a:off x="534179" y="28835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9" name="object 19"/>
            <p:cNvSpPr txBox="1"/>
            <p:nvPr/>
          </p:nvSpPr>
          <p:spPr>
            <a:xfrm>
              <a:off x="808099" y="2862640"/>
              <a:ext cx="4052943" cy="315324"/>
            </a:xfrm>
            <a:prstGeom prst="rect">
              <a:avLst/>
            </a:prstGeom>
          </p:spPr>
          <p:txBody>
            <a:bodyPr wrap="square" lIns="0" tIns="6635" rIns="0" bIns="0" rtlCol="0">
              <a:noAutofit/>
            </a:bodyPr>
            <a:lstStyle/>
            <a:p>
              <a:pPr marL="12700" algn="just"/>
              <a:r>
                <a:rPr lang="es-ES" sz="900" dirty="0">
                  <a:latin typeface="Malgun Gothic"/>
                  <a:cs typeface="Malgun Gothic"/>
                </a:rPr>
                <a:t>¿Quién es el que se engaña a sí mismo y qué clase de persona quiere Dios que seamos?</a:t>
              </a:r>
            </a:p>
          </p:txBody>
        </p:sp>
        <p:sp>
          <p:nvSpPr>
            <p:cNvPr id="16" name="object 16"/>
            <p:cNvSpPr txBox="1"/>
            <p:nvPr/>
          </p:nvSpPr>
          <p:spPr>
            <a:xfrm>
              <a:off x="537780" y="4408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5" name="object 15"/>
            <p:cNvSpPr txBox="1"/>
            <p:nvPr/>
          </p:nvSpPr>
          <p:spPr>
            <a:xfrm>
              <a:off x="811700" y="4370700"/>
              <a:ext cx="4052943" cy="391800"/>
            </a:xfrm>
            <a:prstGeom prst="rect">
              <a:avLst/>
            </a:prstGeom>
          </p:spPr>
          <p:txBody>
            <a:bodyPr wrap="square" lIns="0" tIns="6635" rIns="0" bIns="0" rtlCol="0">
              <a:noAutofit/>
            </a:bodyPr>
            <a:lstStyle/>
            <a:p>
              <a:pPr marL="12700" algn="just"/>
              <a:r>
                <a:rPr lang="es-ES" sz="900" dirty="0">
                  <a:latin typeface="Malgun Gothic"/>
                  <a:cs typeface="Malgun Gothic"/>
                </a:rPr>
                <a:t>En la Biblia, el primogénito a menudo aparece como una persona no salva que sigue la carne y el segundo hijo como una persona salva que sigue al Espíritu Santo. Busca el personaje correspondiente en Génesis y escribe las características de cada personaje.</a:t>
              </a:r>
            </a:p>
          </p:txBody>
        </p:sp>
        <p:sp>
          <p:nvSpPr>
            <p:cNvPr id="14" name="object 14"/>
            <p:cNvSpPr txBox="1"/>
            <p:nvPr/>
          </p:nvSpPr>
          <p:spPr>
            <a:xfrm>
              <a:off x="160799" y="759419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106</a:t>
              </a:r>
              <a:endParaRPr sz="1000">
                <a:latin typeface="Times New Roman"/>
                <a:cs typeface="Times New Roman"/>
              </a:endParaRPr>
            </a:p>
          </p:txBody>
        </p:sp>
        <p:sp>
          <p:nvSpPr>
            <p:cNvPr id="13" name="object 13"/>
            <p:cNvSpPr txBox="1"/>
            <p:nvPr/>
          </p:nvSpPr>
          <p:spPr>
            <a:xfrm>
              <a:off x="558368" y="4952238"/>
              <a:ext cx="2082444" cy="563930"/>
            </a:xfrm>
            <a:prstGeom prst="rect">
              <a:avLst/>
            </a:prstGeom>
          </p:spPr>
          <p:txBody>
            <a:bodyPr wrap="square" lIns="0" tIns="10643" rIns="0" bIns="0" rtlCol="0">
              <a:noAutofit/>
            </a:bodyPr>
            <a:lstStyle/>
            <a:p>
              <a:pPr marL="862213" marR="862218" algn="ctr">
                <a:lnSpc>
                  <a:spcPct val="143312"/>
                </a:lnSpc>
              </a:pPr>
              <a:endParaRPr lang="es-ES" sz="1100" dirty="0"/>
            </a:p>
          </p:txBody>
        </p:sp>
        <p:sp>
          <p:nvSpPr>
            <p:cNvPr id="12" name="object 12"/>
            <p:cNvSpPr txBox="1"/>
            <p:nvPr/>
          </p:nvSpPr>
          <p:spPr>
            <a:xfrm>
              <a:off x="2640812" y="4952238"/>
              <a:ext cx="2283250" cy="563930"/>
            </a:xfrm>
            <a:prstGeom prst="rect">
              <a:avLst/>
            </a:prstGeom>
          </p:spPr>
          <p:txBody>
            <a:bodyPr wrap="square" lIns="0" tIns="10643" rIns="0" bIns="0" rtlCol="0">
              <a:noAutofit/>
            </a:bodyPr>
            <a:lstStyle/>
            <a:p>
              <a:pPr>
                <a:lnSpc>
                  <a:spcPts val="1100"/>
                </a:lnSpc>
              </a:pPr>
              <a:endParaRPr sz="1100" dirty="0"/>
            </a:p>
          </p:txBody>
        </p:sp>
        <p:sp>
          <p:nvSpPr>
            <p:cNvPr id="11" name="object 11"/>
            <p:cNvSpPr txBox="1"/>
            <p:nvPr/>
          </p:nvSpPr>
          <p:spPr>
            <a:xfrm>
              <a:off x="558368" y="5516168"/>
              <a:ext cx="568045" cy="946481"/>
            </a:xfrm>
            <a:prstGeom prst="rect">
              <a:avLst/>
            </a:prstGeom>
          </p:spPr>
          <p:txBody>
            <a:bodyPr wrap="square" lIns="0" tIns="5042" rIns="0" bIns="0" rtlCol="0">
              <a:noAutofit/>
            </a:bodyPr>
            <a:lstStyle/>
            <a:p>
              <a:pPr>
                <a:lnSpc>
                  <a:spcPts val="650"/>
                </a:lnSpc>
              </a:pPr>
              <a:endParaRPr sz="650" dirty="0"/>
            </a:p>
            <a:p>
              <a:pPr marL="178940">
                <a:lnSpc>
                  <a:spcPct val="143312"/>
                </a:lnSpc>
                <a:spcBef>
                  <a:spcPts val="2000"/>
                </a:spcBef>
              </a:pPr>
              <a:r>
                <a:rPr lang="es-ES" sz="900" dirty="0">
                  <a:latin typeface="Malgun Gothic"/>
                  <a:cs typeface="Malgun Gothic"/>
                </a:rPr>
                <a:t>Caín</a:t>
              </a:r>
              <a:endParaRPr sz="900" dirty="0">
                <a:latin typeface="Malgun Gothic"/>
                <a:cs typeface="Malgun Gothic"/>
              </a:endParaRPr>
            </a:p>
          </p:txBody>
        </p:sp>
        <p:sp>
          <p:nvSpPr>
            <p:cNvPr id="10" name="object 10"/>
            <p:cNvSpPr txBox="1"/>
            <p:nvPr/>
          </p:nvSpPr>
          <p:spPr>
            <a:xfrm>
              <a:off x="1126413" y="5516168"/>
              <a:ext cx="1514398" cy="946481"/>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2640812" y="5516168"/>
              <a:ext cx="590156" cy="946481"/>
            </a:xfrm>
            <a:prstGeom prst="rect">
              <a:avLst/>
            </a:prstGeom>
          </p:spPr>
          <p:txBody>
            <a:bodyPr wrap="square" lIns="0" tIns="5042" rIns="0" bIns="0" rtlCol="0">
              <a:noAutofit/>
            </a:bodyPr>
            <a:lstStyle/>
            <a:p>
              <a:pPr>
                <a:lnSpc>
                  <a:spcPts val="650"/>
                </a:lnSpc>
              </a:pPr>
              <a:endParaRPr sz="650" dirty="0"/>
            </a:p>
            <a:p>
              <a:pPr marL="190014">
                <a:lnSpc>
                  <a:spcPct val="143312"/>
                </a:lnSpc>
                <a:spcBef>
                  <a:spcPts val="2000"/>
                </a:spcBef>
              </a:pPr>
              <a:r>
                <a:rPr lang="es-ES" sz="900" dirty="0">
                  <a:latin typeface="Malgun Gothic"/>
                  <a:cs typeface="Malgun Gothic"/>
                </a:rPr>
                <a:t>Abel</a:t>
              </a:r>
              <a:endParaRPr sz="900" dirty="0">
                <a:latin typeface="Malgun Gothic"/>
                <a:cs typeface="Malgun Gothic"/>
              </a:endParaRPr>
            </a:p>
          </p:txBody>
        </p:sp>
        <p:sp>
          <p:nvSpPr>
            <p:cNvPr id="8" name="object 8"/>
            <p:cNvSpPr txBox="1"/>
            <p:nvPr/>
          </p:nvSpPr>
          <p:spPr>
            <a:xfrm>
              <a:off x="3230968" y="5516168"/>
              <a:ext cx="1693094" cy="946481"/>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58368" y="6462650"/>
              <a:ext cx="568045" cy="946482"/>
            </a:xfrm>
            <a:prstGeom prst="rect">
              <a:avLst/>
            </a:prstGeom>
          </p:spPr>
          <p:txBody>
            <a:bodyPr wrap="square" lIns="0" tIns="5079" rIns="0" bIns="0" rtlCol="0">
              <a:noAutofit/>
            </a:bodyPr>
            <a:lstStyle/>
            <a:p>
              <a:pPr>
                <a:lnSpc>
                  <a:spcPts val="650"/>
                </a:lnSpc>
              </a:pPr>
              <a:endParaRPr sz="650" dirty="0"/>
            </a:p>
            <a:p>
              <a:pPr marL="178940">
                <a:lnSpc>
                  <a:spcPct val="143312"/>
                </a:lnSpc>
                <a:spcBef>
                  <a:spcPts val="2000"/>
                </a:spcBef>
              </a:pPr>
              <a:r>
                <a:rPr lang="es-ES" sz="900" dirty="0">
                  <a:latin typeface="Malgun Gothic"/>
                  <a:cs typeface="Malgun Gothic"/>
                </a:rPr>
                <a:t>Esaú</a:t>
              </a:r>
              <a:endParaRPr sz="900" dirty="0">
                <a:latin typeface="Malgun Gothic"/>
                <a:cs typeface="Malgun Gothic"/>
              </a:endParaRPr>
            </a:p>
          </p:txBody>
        </p:sp>
        <p:sp>
          <p:nvSpPr>
            <p:cNvPr id="6" name="object 6"/>
            <p:cNvSpPr txBox="1"/>
            <p:nvPr/>
          </p:nvSpPr>
          <p:spPr>
            <a:xfrm>
              <a:off x="1126413" y="6462650"/>
              <a:ext cx="1514398" cy="946482"/>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640812" y="6462650"/>
              <a:ext cx="590156" cy="946482"/>
            </a:xfrm>
            <a:prstGeom prst="rect">
              <a:avLst/>
            </a:prstGeom>
          </p:spPr>
          <p:txBody>
            <a:bodyPr wrap="square" lIns="0" tIns="5079" rIns="0" bIns="0" rtlCol="0">
              <a:noAutofit/>
            </a:bodyPr>
            <a:lstStyle/>
            <a:p>
              <a:pPr>
                <a:lnSpc>
                  <a:spcPts val="650"/>
                </a:lnSpc>
              </a:pPr>
              <a:endParaRPr sz="650" dirty="0"/>
            </a:p>
          </p:txBody>
        </p:sp>
        <p:sp>
          <p:nvSpPr>
            <p:cNvPr id="4" name="object 4"/>
            <p:cNvSpPr txBox="1"/>
            <p:nvPr/>
          </p:nvSpPr>
          <p:spPr>
            <a:xfrm>
              <a:off x="3230968" y="6462650"/>
              <a:ext cx="1693094" cy="946482"/>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1037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062745"/>
              <a:ext cx="4286643" cy="152400"/>
            </a:xfrm>
            <a:prstGeom prst="rect">
              <a:avLst/>
            </a:prstGeom>
          </p:spPr>
          <p:txBody>
            <a:bodyPr wrap="square" lIns="0" tIns="0" rIns="0" bIns="0" rtlCol="0">
              <a:noAutofit/>
            </a:bodyPr>
            <a:lstStyle/>
            <a:p>
              <a:pPr marL="25400">
                <a:lnSpc>
                  <a:spcPts val="1000"/>
                </a:lnSpc>
              </a:pPr>
              <a:endParaRPr sz="1000"/>
            </a:p>
          </p:txBody>
        </p:sp>
        <p:sp>
          <p:nvSpPr>
            <p:cNvPr id="99" name="object 11">
              <a:extLst>
                <a:ext uri="{FF2B5EF4-FFF2-40B4-BE49-F238E27FC236}">
                  <a16:creationId xmlns:a16="http://schemas.microsoft.com/office/drawing/2014/main" id="{182C4CD0-5FBA-448C-AA2E-C0384FB37922}"/>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100" name="object 11">
              <a:extLst>
                <a:ext uri="{FF2B5EF4-FFF2-40B4-BE49-F238E27FC236}">
                  <a16:creationId xmlns:a16="http://schemas.microsoft.com/office/drawing/2014/main" id="{896C4F6A-69CA-471D-A6FC-336B1D65FA6B}"/>
                </a:ext>
              </a:extLst>
            </p:cNvPr>
            <p:cNvSpPr txBox="1"/>
            <p:nvPr/>
          </p:nvSpPr>
          <p:spPr>
            <a:xfrm>
              <a:off x="515686" y="37211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17" name="TextBox 16">
              <a:extLst>
                <a:ext uri="{FF2B5EF4-FFF2-40B4-BE49-F238E27FC236}">
                  <a16:creationId xmlns:a16="http://schemas.microsoft.com/office/drawing/2014/main" id="{1879EF24-0D12-4E65-9E82-E1D65F2158BC}"/>
                </a:ext>
              </a:extLst>
            </p:cNvPr>
            <p:cNvSpPr txBox="1"/>
            <p:nvPr/>
          </p:nvSpPr>
          <p:spPr>
            <a:xfrm>
              <a:off x="551862" y="5098908"/>
              <a:ext cx="2082440" cy="230832"/>
            </a:xfrm>
            <a:prstGeom prst="rect">
              <a:avLst/>
            </a:prstGeom>
            <a:noFill/>
          </p:spPr>
          <p:txBody>
            <a:bodyPr wrap="square" rtlCol="0">
              <a:spAutoFit/>
            </a:bodyPr>
            <a:lstStyle/>
            <a:p>
              <a:pPr algn="ctr"/>
              <a:r>
                <a:rPr lang="es-ES" sz="900" dirty="0"/>
                <a:t>El primogénito</a:t>
              </a:r>
            </a:p>
          </p:txBody>
        </p:sp>
        <p:sp>
          <p:nvSpPr>
            <p:cNvPr id="18" name="TextBox 17">
              <a:extLst>
                <a:ext uri="{FF2B5EF4-FFF2-40B4-BE49-F238E27FC236}">
                  <a16:creationId xmlns:a16="http://schemas.microsoft.com/office/drawing/2014/main" id="{FA6873FF-030F-4EFD-8D4F-DAB02454C79F}"/>
                </a:ext>
              </a:extLst>
            </p:cNvPr>
            <p:cNvSpPr txBox="1"/>
            <p:nvPr/>
          </p:nvSpPr>
          <p:spPr>
            <a:xfrm>
              <a:off x="2642302" y="5098908"/>
              <a:ext cx="2288010" cy="230832"/>
            </a:xfrm>
            <a:prstGeom prst="rect">
              <a:avLst/>
            </a:prstGeom>
            <a:noFill/>
          </p:spPr>
          <p:txBody>
            <a:bodyPr wrap="square" rtlCol="0">
              <a:spAutoFit/>
            </a:bodyPr>
            <a:lstStyle/>
            <a:p>
              <a:pPr algn="ctr"/>
              <a:r>
                <a:rPr lang="es-ES" sz="900" dirty="0"/>
                <a:t>El segundo hijo</a:t>
              </a:r>
            </a:p>
          </p:txBody>
        </p:sp>
        <p:sp>
          <p:nvSpPr>
            <p:cNvPr id="25" name="TextBox 24">
              <a:extLst>
                <a:ext uri="{FF2B5EF4-FFF2-40B4-BE49-F238E27FC236}">
                  <a16:creationId xmlns:a16="http://schemas.microsoft.com/office/drawing/2014/main" id="{7E2C5D1B-32F5-4C38-BED2-C86221D80B9C}"/>
                </a:ext>
              </a:extLst>
            </p:cNvPr>
            <p:cNvSpPr txBox="1"/>
            <p:nvPr/>
          </p:nvSpPr>
          <p:spPr>
            <a:xfrm>
              <a:off x="2640810" y="6817668"/>
              <a:ext cx="594925" cy="230832"/>
            </a:xfrm>
            <a:prstGeom prst="rect">
              <a:avLst/>
            </a:prstGeom>
            <a:noFill/>
          </p:spPr>
          <p:txBody>
            <a:bodyPr wrap="square" rtlCol="0">
              <a:spAutoFit/>
            </a:bodyPr>
            <a:lstStyle/>
            <a:p>
              <a:pPr algn="ctr"/>
              <a:r>
                <a:rPr lang="es-ES" sz="900" dirty="0">
                  <a:latin typeface="Malgun Gothic"/>
                  <a:cs typeface="Malgun Gothic"/>
                </a:rPr>
                <a:t>Jacob</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A68BD4F4-20F1-4A72-9811-F0355B79C685}"/>
              </a:ext>
            </a:extLst>
          </p:cNvPr>
          <p:cNvGrpSpPr/>
          <p:nvPr/>
        </p:nvGrpSpPr>
        <p:grpSpPr>
          <a:xfrm>
            <a:off x="545294" y="953294"/>
            <a:ext cx="4731506" cy="6793305"/>
            <a:chOff x="545294" y="953294"/>
            <a:chExt cx="4731506" cy="6793305"/>
          </a:xfrm>
        </p:grpSpPr>
        <p:sp>
          <p:nvSpPr>
            <p:cNvPr id="13" name="object 13"/>
            <p:cNvSpPr/>
            <p:nvPr/>
          </p:nvSpPr>
          <p:spPr>
            <a:xfrm>
              <a:off x="545294" y="3025021"/>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3062563"/>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4993521"/>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5031063"/>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94" y="9532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36" y="990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9" y="10117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9" y="953294"/>
              <a:ext cx="4052954" cy="335127"/>
            </a:xfrm>
            <a:prstGeom prst="rect">
              <a:avLst/>
            </a:prstGeom>
          </p:spPr>
          <p:txBody>
            <a:bodyPr wrap="square" lIns="0" tIns="6635" rIns="0" bIns="0" rtlCol="0">
              <a:noAutofit/>
            </a:bodyPr>
            <a:lstStyle/>
            <a:p>
              <a:pPr marL="12700" algn="just"/>
              <a:r>
                <a:rPr lang="es-ES" sz="900" dirty="0">
                  <a:latin typeface="Malgun Gothic"/>
                  <a:cs typeface="Malgun Gothic"/>
                </a:rPr>
                <a:t>En San Lucas 18: 9~14, escribe la razón por la que los publicanos y las rameras fueron justificados (salvados) antes que los fariseos (Sal 34:18, 51:17, Is 57:15, 66:2).</a:t>
              </a:r>
            </a:p>
          </p:txBody>
        </p:sp>
        <p:sp>
          <p:nvSpPr>
            <p:cNvPr id="6" name="object 6"/>
            <p:cNvSpPr txBox="1"/>
            <p:nvPr/>
          </p:nvSpPr>
          <p:spPr>
            <a:xfrm>
              <a:off x="633079" y="3083502"/>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025021"/>
              <a:ext cx="4052954" cy="335127"/>
            </a:xfrm>
            <a:prstGeom prst="rect">
              <a:avLst/>
            </a:prstGeom>
          </p:spPr>
          <p:txBody>
            <a:bodyPr wrap="square" lIns="0" tIns="6635" rIns="0" bIns="0" rtlCol="0">
              <a:noAutofit/>
            </a:bodyPr>
            <a:lstStyle/>
            <a:p>
              <a:pPr marL="12700" algn="just"/>
              <a:r>
                <a:rPr lang="es-ES" sz="900" dirty="0">
                  <a:latin typeface="Malgun Gothic"/>
                  <a:cs typeface="Malgun Gothic"/>
                </a:rPr>
                <a:t>Escribe y comparte comunión sobre alguna experiencia en la vida de fe de escuchar la palabra de la Biblia y desobedecer al principio y después te hayas arrepentido y obedecido conforme a la palabra de la Biblia (Ro</a:t>
              </a:r>
              <a:r>
                <a:rPr sz="900" dirty="0">
                  <a:latin typeface="Malgun Gothic"/>
                  <a:cs typeface="Malgun Gothic"/>
                </a:rPr>
                <a:t> 8:5~6, </a:t>
              </a:r>
              <a:r>
                <a:rPr lang="es-ES" sz="900" dirty="0">
                  <a:latin typeface="Malgun Gothic"/>
                  <a:cs typeface="Malgun Gothic"/>
                </a:rPr>
                <a:t>Gá</a:t>
              </a:r>
              <a:r>
                <a:rPr sz="900" dirty="0">
                  <a:latin typeface="Malgun Gothic"/>
                  <a:cs typeface="Malgun Gothic"/>
                </a:rPr>
                <a:t> 5:22~23).</a:t>
              </a:r>
            </a:p>
          </p:txBody>
        </p:sp>
        <p:sp>
          <p:nvSpPr>
            <p:cNvPr id="4" name="object 4"/>
            <p:cNvSpPr txBox="1"/>
            <p:nvPr/>
          </p:nvSpPr>
          <p:spPr>
            <a:xfrm>
              <a:off x="633079" y="5052002"/>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4993521"/>
              <a:ext cx="4052954" cy="609446"/>
            </a:xfrm>
            <a:prstGeom prst="rect">
              <a:avLst/>
            </a:prstGeom>
          </p:spPr>
          <p:txBody>
            <a:bodyPr wrap="square" lIns="0" tIns="6635" rIns="0" bIns="0" rtlCol="0">
              <a:noAutofit/>
            </a:bodyPr>
            <a:lstStyle/>
            <a:p>
              <a:pPr marL="12700" marR="0" algn="just"/>
              <a:r>
                <a:rPr lang="es-ES" sz="900" dirty="0">
                  <a:latin typeface="Malgun Gothic"/>
                  <a:cs typeface="Malgun Gothic"/>
                </a:rPr>
                <a:t>Los fariseos y los religiosos judíos disimulaban servir a Dios solo aparentemente para ser visto por la gente. Comparte comunión si los que hemos sido salvos, vivimos bien solo en la iglesia y tenemos una vida hipócrita de fe que no revele el olor grato de Cristo en el hogar o en el instituto (Gá 6:7, 1Sa 16:7).</a:t>
              </a:r>
              <a:endParaRPr sz="900" dirty="0">
                <a:latin typeface="Malgun Gothic"/>
                <a:cs typeface="Malgun Gothic"/>
              </a:endParaRPr>
            </a:p>
          </p:txBody>
        </p:sp>
        <p:sp>
          <p:nvSpPr>
            <p:cNvPr id="2" name="object 2"/>
            <p:cNvSpPr txBox="1"/>
            <p:nvPr/>
          </p:nvSpPr>
          <p:spPr>
            <a:xfrm>
              <a:off x="5041850" y="759419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107</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Lc 6:46</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Lc 12:47</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6:7</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108</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6:8</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6:9</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1:22</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4:17</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109</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그룹 7">
            <a:extLst>
              <a:ext uri="{FF2B5EF4-FFF2-40B4-BE49-F238E27FC236}">
                <a16:creationId xmlns:a16="http://schemas.microsoft.com/office/drawing/2014/main" id="{7CAE4425-6CF1-41FE-B77E-7F19C760C99E}"/>
              </a:ext>
            </a:extLst>
          </p:cNvPr>
          <p:cNvGrpSpPr/>
          <p:nvPr/>
        </p:nvGrpSpPr>
        <p:grpSpPr>
          <a:xfrm>
            <a:off x="0" y="-12"/>
            <a:ext cx="5471997" cy="7992008"/>
            <a:chOff x="0" y="-12"/>
            <a:chExt cx="5471997" cy="7992008"/>
          </a:xfrm>
        </p:grpSpPr>
        <p:sp>
          <p:nvSpPr>
            <p:cNvPr id="19" name="object 19"/>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1271524" y="5312295"/>
              <a:ext cx="2437968" cy="2163864"/>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1093600"/>
              <a:ext cx="13658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La obediencia</a:t>
              </a:r>
              <a:endParaRPr sz="1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442663" y="1865124"/>
              <a:ext cx="4425561" cy="634847"/>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Fue publicado en el Gospel Herald. Un día, el Sr. Cecil fue a la habitación de su amada hijita. Como si hubiera estado esperando, sus ojos brillaron y le mostró a su padre la hermosa caja de joyas que alguien le había regalado. Pero inesperadamente, su padre admiró que las joyas eran muy bonitas, y salió y dijo:</a:t>
              </a:r>
            </a:p>
          </p:txBody>
        </p:sp>
        <p:sp>
          <p:nvSpPr>
            <p:cNvPr id="5" name="object 5"/>
            <p:cNvSpPr txBox="1"/>
            <p:nvPr/>
          </p:nvSpPr>
          <p:spPr>
            <a:xfrm>
              <a:off x="442644" y="2690624"/>
              <a:ext cx="4419878" cy="6349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“Pero, cariño, tíralo al fuego.” La niña entró en pánico y vaciló por un momento. Fue una gran prueba. Pero su padre sigue hablando: "No te voy a obligar. Te lo dejo a ti. No te diré por qué, así que si me crees, hazlo."</a:t>
              </a:r>
            </a:p>
            <a:p>
              <a:pPr indent="120650" algn="just">
                <a:lnSpc>
                  <a:spcPts val="1200"/>
                </a:lnSpc>
              </a:pPr>
              <a:r>
                <a:rPr lang="es-ES" sz="900" dirty="0">
                  <a:latin typeface="Malgun Gothic"/>
                  <a:cs typeface="Malgun Gothic"/>
                </a:rPr>
                <a:t>La niña se angustió y finalmente decidió obedecer y tiró la caja al fuego.</a:t>
              </a:r>
              <a:endParaRPr sz="850" dirty="0">
                <a:latin typeface="Arial"/>
                <a:cs typeface="Arial"/>
              </a:endParaRPr>
            </a:p>
          </p:txBody>
        </p:sp>
        <p:sp>
          <p:nvSpPr>
            <p:cNvPr id="4" name="object 4"/>
            <p:cNvSpPr txBox="1"/>
            <p:nvPr/>
          </p:nvSpPr>
          <p:spPr>
            <a:xfrm>
              <a:off x="442688" y="3516086"/>
              <a:ext cx="4425224" cy="965085"/>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Un día después de eso, su padre le dio una caja de joyas aún más hermosa que ella había querido tener durante mucho tiempo. Y le dijo:</a:t>
              </a:r>
            </a:p>
            <a:p>
              <a:pPr marR="16785" indent="120650" algn="just">
                <a:lnSpc>
                  <a:spcPts val="1200"/>
                </a:lnSpc>
              </a:pPr>
              <a:r>
                <a:rPr lang="es-ES" sz="900" dirty="0">
                  <a:latin typeface="Malgun Gothic"/>
                  <a:cs typeface="Malgun Gothic"/>
                </a:rPr>
                <a:t>“Hija mía, hice esto para enseñarte a confiar en tu Padre Celestial. Muchas veces en tu vida Dios te exigirá abandonar y que te rindas sin saber por qué. En ese momento, si crees en Dios como me creíste a mí, siempre sabrás que es lo mejor.”</a:t>
              </a:r>
              <a:endParaRPr sz="900" dirty="0">
                <a:latin typeface="Malgun Gothic"/>
                <a:cs typeface="Malgun Gothic"/>
              </a:endParaRPr>
            </a:p>
          </p:txBody>
        </p:sp>
        <p:sp>
          <p:nvSpPr>
            <p:cNvPr id="3" name="object 3"/>
            <p:cNvSpPr txBox="1"/>
            <p:nvPr/>
          </p:nvSpPr>
          <p:spPr>
            <a:xfrm>
              <a:off x="442663" y="4488982"/>
              <a:ext cx="4419880" cy="51215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Y Samuel dijo: ¿Se complace Jehová tanto en los holocaustos y víctimas, como en que se obedezca a las palabras de Jehová? Ciertamente el obedecer es mejor que los sacrificios, y el prestar atención que la grosura de los carneros.</a:t>
              </a:r>
              <a:r>
                <a:rPr sz="900" dirty="0">
                  <a:solidFill>
                    <a:srgbClr val="00ADEF"/>
                  </a:solidFill>
                  <a:latin typeface="Malgun Gothic"/>
                  <a:cs typeface="Malgun Gothic"/>
                </a:rPr>
                <a:t> (</a:t>
              </a:r>
              <a:r>
                <a:rPr lang="es-ES" sz="900" dirty="0">
                  <a:solidFill>
                    <a:srgbClr val="00ADEF"/>
                  </a:solidFill>
                  <a:latin typeface="Malgun Gothic"/>
                  <a:cs typeface="Malgun Gothic"/>
                </a:rPr>
                <a:t>1S</a:t>
              </a:r>
              <a:r>
                <a:rPr sz="900" dirty="0">
                  <a:solidFill>
                    <a:srgbClr val="00ADEF"/>
                  </a:solidFill>
                  <a:latin typeface="Malgun Gothic"/>
                  <a:cs typeface="Malgun Gothic"/>
                </a:rPr>
                <a:t> 15:22)</a:t>
              </a:r>
              <a:endParaRPr sz="900" dirty="0">
                <a:latin typeface="Malgun Gothic"/>
                <a:cs typeface="Malgun Gothic"/>
              </a:endParaRPr>
            </a:p>
          </p:txBody>
        </p:sp>
        <p:sp>
          <p:nvSpPr>
            <p:cNvPr id="2" name="object 2"/>
            <p:cNvSpPr txBox="1"/>
            <p:nvPr/>
          </p:nvSpPr>
          <p:spPr>
            <a:xfrm>
              <a:off x="163499"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110</a:t>
              </a:r>
              <a:endParaRPr sz="1000">
                <a:latin typeface="Times New Roman"/>
                <a:cs typeface="Times New Roman"/>
              </a:endParaRPr>
            </a:p>
          </p:txBody>
        </p:sp>
        <p:sp>
          <p:nvSpPr>
            <p:cNvPr id="20" name="object 7">
              <a:extLst>
                <a:ext uri="{FF2B5EF4-FFF2-40B4-BE49-F238E27FC236}">
                  <a16:creationId xmlns:a16="http://schemas.microsoft.com/office/drawing/2014/main" id="{3F0C26D6-409F-4E53-92E2-42D7E0A4FD17}"/>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95B268CD-2AE6-4E65-A047-810526271D03}"/>
              </a:ext>
            </a:extLst>
          </p:cNvPr>
          <p:cNvGrpSpPr/>
          <p:nvPr/>
        </p:nvGrpSpPr>
        <p:grpSpPr>
          <a:xfrm>
            <a:off x="0" y="-12"/>
            <a:ext cx="5471997" cy="7992008"/>
            <a:chOff x="0" y="-12"/>
            <a:chExt cx="5471997" cy="7992008"/>
          </a:xfrm>
        </p:grpSpPr>
        <p:sp>
          <p:nvSpPr>
            <p:cNvPr id="21" name="object 21"/>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464823" y="654420"/>
              <a:ext cx="3573246" cy="684504"/>
            </a:xfrm>
            <a:custGeom>
              <a:avLst/>
              <a:gdLst/>
              <a:ahLst/>
              <a:cxnLst/>
              <a:rect l="l" t="t" r="r" b="b"/>
              <a:pathLst>
                <a:path w="3573246" h="684504">
                  <a:moveTo>
                    <a:pt x="166243" y="494906"/>
                  </a:moveTo>
                  <a:lnTo>
                    <a:pt x="166243" y="604735"/>
                  </a:lnTo>
                  <a:lnTo>
                    <a:pt x="167561" y="619260"/>
                  </a:lnTo>
                  <a:lnTo>
                    <a:pt x="185471" y="656681"/>
                  </a:lnTo>
                  <a:lnTo>
                    <a:pt x="219384" y="679954"/>
                  </a:lnTo>
                  <a:lnTo>
                    <a:pt x="245999" y="684504"/>
                  </a:lnTo>
                  <a:lnTo>
                    <a:pt x="3493477" y="684504"/>
                  </a:lnTo>
                  <a:lnTo>
                    <a:pt x="3534206" y="673338"/>
                  </a:lnTo>
                  <a:lnTo>
                    <a:pt x="3562898" y="644056"/>
                  </a:lnTo>
                  <a:lnTo>
                    <a:pt x="3573246" y="604735"/>
                  </a:lnTo>
                  <a:lnTo>
                    <a:pt x="3573246" y="79756"/>
                  </a:lnTo>
                  <a:lnTo>
                    <a:pt x="3562078" y="39027"/>
                  </a:lnTo>
                  <a:lnTo>
                    <a:pt x="3532792" y="10341"/>
                  </a:lnTo>
                  <a:lnTo>
                    <a:pt x="3493477" y="0"/>
                  </a:lnTo>
                  <a:lnTo>
                    <a:pt x="245999" y="0"/>
                  </a:lnTo>
                  <a:lnTo>
                    <a:pt x="205273" y="11166"/>
                  </a:lnTo>
                  <a:lnTo>
                    <a:pt x="176584" y="40449"/>
                  </a:lnTo>
                  <a:lnTo>
                    <a:pt x="166243" y="79756"/>
                  </a:lnTo>
                  <a:lnTo>
                    <a:pt x="166243" y="370636"/>
                  </a:lnTo>
                  <a:lnTo>
                    <a:pt x="161657" y="383099"/>
                  </a:lnTo>
                  <a:lnTo>
                    <a:pt x="157424" y="393859"/>
                  </a:lnTo>
                  <a:lnTo>
                    <a:pt x="153252" y="402986"/>
                  </a:lnTo>
                  <a:lnTo>
                    <a:pt x="148848" y="410549"/>
                  </a:lnTo>
                  <a:lnTo>
                    <a:pt x="143921" y="416617"/>
                  </a:lnTo>
                  <a:lnTo>
                    <a:pt x="138176" y="421261"/>
                  </a:lnTo>
                  <a:lnTo>
                    <a:pt x="131322" y="424549"/>
                  </a:lnTo>
                  <a:lnTo>
                    <a:pt x="123066" y="426551"/>
                  </a:lnTo>
                  <a:lnTo>
                    <a:pt x="113116" y="427336"/>
                  </a:lnTo>
                  <a:lnTo>
                    <a:pt x="101179" y="426975"/>
                  </a:lnTo>
                  <a:lnTo>
                    <a:pt x="86963" y="425535"/>
                  </a:lnTo>
                  <a:lnTo>
                    <a:pt x="70175" y="423087"/>
                  </a:lnTo>
                  <a:lnTo>
                    <a:pt x="50523" y="419701"/>
                  </a:lnTo>
                  <a:lnTo>
                    <a:pt x="27714" y="415445"/>
                  </a:lnTo>
                  <a:lnTo>
                    <a:pt x="1456" y="410390"/>
                  </a:lnTo>
                  <a:lnTo>
                    <a:pt x="0" y="410108"/>
                  </a:lnTo>
                  <a:lnTo>
                    <a:pt x="18862" y="427195"/>
                  </a:lnTo>
                  <a:lnTo>
                    <a:pt x="35380" y="442047"/>
                  </a:lnTo>
                  <a:lnTo>
                    <a:pt x="49827" y="454803"/>
                  </a:lnTo>
                  <a:lnTo>
                    <a:pt x="62480" y="465604"/>
                  </a:lnTo>
                  <a:lnTo>
                    <a:pt x="73613" y="474591"/>
                  </a:lnTo>
                  <a:lnTo>
                    <a:pt x="83501" y="481903"/>
                  </a:lnTo>
                  <a:lnTo>
                    <a:pt x="92420" y="487680"/>
                  </a:lnTo>
                  <a:lnTo>
                    <a:pt x="100643" y="492064"/>
                  </a:lnTo>
                  <a:lnTo>
                    <a:pt x="108447" y="495194"/>
                  </a:lnTo>
                  <a:lnTo>
                    <a:pt x="116107" y="497211"/>
                  </a:lnTo>
                  <a:lnTo>
                    <a:pt x="123897" y="498255"/>
                  </a:lnTo>
                  <a:lnTo>
                    <a:pt x="132092" y="498466"/>
                  </a:lnTo>
                  <a:lnTo>
                    <a:pt x="140968" y="497984"/>
                  </a:lnTo>
                  <a:lnTo>
                    <a:pt x="150800" y="496951"/>
                  </a:lnTo>
                  <a:lnTo>
                    <a:pt x="161862" y="495506"/>
                  </a:lnTo>
                  <a:lnTo>
                    <a:pt x="166243" y="4949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4823" y="654420"/>
              <a:ext cx="3573246" cy="684504"/>
            </a:xfrm>
            <a:custGeom>
              <a:avLst/>
              <a:gdLst/>
              <a:ahLst/>
              <a:cxnLst/>
              <a:rect l="l" t="t" r="r" b="b"/>
              <a:pathLst>
                <a:path w="3573246" h="684504">
                  <a:moveTo>
                    <a:pt x="166243" y="494906"/>
                  </a:moveTo>
                  <a:lnTo>
                    <a:pt x="166243" y="604735"/>
                  </a:lnTo>
                  <a:lnTo>
                    <a:pt x="167561" y="619260"/>
                  </a:lnTo>
                  <a:lnTo>
                    <a:pt x="185471" y="656681"/>
                  </a:lnTo>
                  <a:lnTo>
                    <a:pt x="219384" y="679954"/>
                  </a:lnTo>
                  <a:lnTo>
                    <a:pt x="245999" y="684504"/>
                  </a:lnTo>
                  <a:lnTo>
                    <a:pt x="3493477" y="684504"/>
                  </a:lnTo>
                  <a:lnTo>
                    <a:pt x="3534206" y="673338"/>
                  </a:lnTo>
                  <a:lnTo>
                    <a:pt x="3562898" y="644056"/>
                  </a:lnTo>
                  <a:lnTo>
                    <a:pt x="3573246" y="604735"/>
                  </a:lnTo>
                  <a:lnTo>
                    <a:pt x="3573246" y="79756"/>
                  </a:lnTo>
                  <a:lnTo>
                    <a:pt x="3562078" y="39027"/>
                  </a:lnTo>
                  <a:lnTo>
                    <a:pt x="3532792" y="10341"/>
                  </a:lnTo>
                  <a:lnTo>
                    <a:pt x="3493477" y="0"/>
                  </a:lnTo>
                  <a:lnTo>
                    <a:pt x="245999" y="0"/>
                  </a:lnTo>
                  <a:lnTo>
                    <a:pt x="205273" y="11166"/>
                  </a:lnTo>
                  <a:lnTo>
                    <a:pt x="176584" y="40449"/>
                  </a:lnTo>
                  <a:lnTo>
                    <a:pt x="166243" y="79756"/>
                  </a:lnTo>
                  <a:lnTo>
                    <a:pt x="166243" y="370636"/>
                  </a:lnTo>
                  <a:lnTo>
                    <a:pt x="161657" y="383099"/>
                  </a:lnTo>
                  <a:lnTo>
                    <a:pt x="157424" y="393859"/>
                  </a:lnTo>
                  <a:lnTo>
                    <a:pt x="153252" y="402986"/>
                  </a:lnTo>
                  <a:lnTo>
                    <a:pt x="148848" y="410549"/>
                  </a:lnTo>
                  <a:lnTo>
                    <a:pt x="143921" y="416617"/>
                  </a:lnTo>
                  <a:lnTo>
                    <a:pt x="138176" y="421261"/>
                  </a:lnTo>
                  <a:lnTo>
                    <a:pt x="131322" y="424549"/>
                  </a:lnTo>
                  <a:lnTo>
                    <a:pt x="123066" y="426551"/>
                  </a:lnTo>
                  <a:lnTo>
                    <a:pt x="113116" y="427336"/>
                  </a:lnTo>
                  <a:lnTo>
                    <a:pt x="101179" y="426975"/>
                  </a:lnTo>
                  <a:lnTo>
                    <a:pt x="86963" y="425535"/>
                  </a:lnTo>
                  <a:lnTo>
                    <a:pt x="70175" y="423087"/>
                  </a:lnTo>
                  <a:lnTo>
                    <a:pt x="50523" y="419701"/>
                  </a:lnTo>
                  <a:lnTo>
                    <a:pt x="27714" y="415445"/>
                  </a:lnTo>
                  <a:lnTo>
                    <a:pt x="1456" y="410390"/>
                  </a:lnTo>
                  <a:lnTo>
                    <a:pt x="0" y="410108"/>
                  </a:lnTo>
                  <a:lnTo>
                    <a:pt x="18862" y="427195"/>
                  </a:lnTo>
                  <a:lnTo>
                    <a:pt x="35380" y="442047"/>
                  </a:lnTo>
                  <a:lnTo>
                    <a:pt x="49827" y="454803"/>
                  </a:lnTo>
                  <a:lnTo>
                    <a:pt x="62480" y="465604"/>
                  </a:lnTo>
                  <a:lnTo>
                    <a:pt x="73613" y="474591"/>
                  </a:lnTo>
                  <a:lnTo>
                    <a:pt x="83501" y="481903"/>
                  </a:lnTo>
                  <a:lnTo>
                    <a:pt x="92420" y="487680"/>
                  </a:lnTo>
                  <a:lnTo>
                    <a:pt x="100643" y="492064"/>
                  </a:lnTo>
                  <a:lnTo>
                    <a:pt x="108447" y="495194"/>
                  </a:lnTo>
                  <a:lnTo>
                    <a:pt x="116107" y="497211"/>
                  </a:lnTo>
                  <a:lnTo>
                    <a:pt x="123897" y="498255"/>
                  </a:lnTo>
                  <a:lnTo>
                    <a:pt x="132092" y="498466"/>
                  </a:lnTo>
                  <a:lnTo>
                    <a:pt x="140968" y="497984"/>
                  </a:lnTo>
                  <a:lnTo>
                    <a:pt x="150800" y="496951"/>
                  </a:lnTo>
                  <a:lnTo>
                    <a:pt x="161862" y="495506"/>
                  </a:lnTo>
                  <a:lnTo>
                    <a:pt x="166243" y="4949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0" name="object 20"/>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612263" y="1986023"/>
              <a:ext cx="4368068" cy="634847"/>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Hay mucha gente que cae en esta cuestión. Especialmente me preocupo mucho a ver aquellos que apenas aparecen como cristianos en sus vidas. Dios sabe exáctamente si es salvo o no, pero si uno mismo sabe que no es salvo, tiene que orar para obtener la salvación lo antes posible.</a:t>
              </a:r>
            </a:p>
          </p:txBody>
        </p:sp>
        <p:sp>
          <p:nvSpPr>
            <p:cNvPr id="7" name="object 7"/>
            <p:cNvSpPr txBox="1"/>
            <p:nvPr/>
          </p:nvSpPr>
          <p:spPr>
            <a:xfrm>
              <a:off x="612263" y="2743591"/>
              <a:ext cx="4368068" cy="372541"/>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Para los que han nacido de nuevo, los cambios de comportamiento se producen de forma gradual, si no es de inmediato. El Espíritu Santo en la persona salva trabaja para transformarla.</a:t>
              </a:r>
            </a:p>
          </p:txBody>
        </p:sp>
        <p:sp>
          <p:nvSpPr>
            <p:cNvPr id="6" name="object 6"/>
            <p:cNvSpPr txBox="1"/>
            <p:nvPr/>
          </p:nvSpPr>
          <p:spPr>
            <a:xfrm>
              <a:off x="612263" y="3344169"/>
              <a:ext cx="4367697" cy="1189731"/>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Quiere leer, aprender y acercarse a la Biblia que no quería leer. Además, quiere ver y tener comunión con los hermanos y hermanas salvos, y le nace el corazón de amor. Y los valores y el propósito de la vida son diferentes. Antes solo pensaba en cómo comer y vivir bien en este mundo, pero ahora es diferente. Tiene el deseo de vivir para el Señor. Le nace un corazón de ¿cómo puedo predicar el evangelio y pagar la gracia del Señor? Un corazón que odia el pecado y se aparta del pecado, y sin falta le sale un corazón de sentir lástima por las almas que no hayan recibido la salvación.</a:t>
              </a:r>
              <a:endParaRPr sz="900" dirty="0">
                <a:latin typeface="Malgun Gothic"/>
                <a:cs typeface="Malgun Gothic"/>
              </a:endParaRPr>
            </a:p>
          </p:txBody>
        </p:sp>
        <p:sp>
          <p:nvSpPr>
            <p:cNvPr id="5" name="object 5"/>
            <p:cNvSpPr txBox="1"/>
            <p:nvPr/>
          </p:nvSpPr>
          <p:spPr>
            <a:xfrm>
              <a:off x="612263" y="4686300"/>
              <a:ext cx="4367697"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el libro de Santiago también dijo que la fe sin obras está muerta. La fe es la esencia y las obras son sombras. Si tiene fe pero no tiene obras, debe pensar si se está engañando a sí mismo.</a:t>
              </a:r>
            </a:p>
          </p:txBody>
        </p:sp>
        <p:sp>
          <p:nvSpPr>
            <p:cNvPr id="4" name="object 4"/>
            <p:cNvSpPr txBox="1"/>
            <p:nvPr/>
          </p:nvSpPr>
          <p:spPr>
            <a:xfrm>
              <a:off x="5055800" y="7594249"/>
              <a:ext cx="2349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111</a:t>
              </a:r>
              <a:endParaRPr sz="1000">
                <a:latin typeface="Times New Roman"/>
                <a:cs typeface="Times New Roman"/>
              </a:endParaRPr>
            </a:p>
          </p:txBody>
        </p:sp>
        <p:sp>
          <p:nvSpPr>
            <p:cNvPr id="22" name="object 3">
              <a:extLst>
                <a:ext uri="{FF2B5EF4-FFF2-40B4-BE49-F238E27FC236}">
                  <a16:creationId xmlns:a16="http://schemas.microsoft.com/office/drawing/2014/main" id="{B9431C33-27E7-43DC-8F50-5B2DE7952EA4}"/>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3" name="object 2">
              <a:extLst>
                <a:ext uri="{FF2B5EF4-FFF2-40B4-BE49-F238E27FC236}">
                  <a16:creationId xmlns:a16="http://schemas.microsoft.com/office/drawing/2014/main" id="{4C143AB2-EB32-4233-A58D-28906A403A29}"/>
                </a:ext>
              </a:extLst>
            </p:cNvPr>
            <p:cNvSpPr txBox="1"/>
            <p:nvPr/>
          </p:nvSpPr>
          <p:spPr>
            <a:xfrm>
              <a:off x="1472996" y="661200"/>
              <a:ext cx="3663950" cy="762000"/>
            </a:xfrm>
            <a:prstGeom prst="rect">
              <a:avLst/>
            </a:prstGeom>
          </p:spPr>
          <p:txBody>
            <a:bodyPr wrap="square" lIns="0" tIns="826" rIns="0" bIns="0" rtlCol="0">
              <a:noAutofit/>
            </a:bodyPr>
            <a:lstStyle/>
            <a:p>
              <a:endParaRPr sz="1000" dirty="0"/>
            </a:p>
            <a:p>
              <a:pPr marL="376779" marR="341028" algn="just">
                <a:spcBef>
                  <a:spcPts val="70"/>
                </a:spcBef>
              </a:pPr>
              <a:r>
                <a:rPr lang="es-ES" sz="1000" dirty="0">
                  <a:solidFill>
                    <a:srgbClr val="00ADEF"/>
                  </a:solidFill>
                  <a:latin typeface="Malgun Gothic"/>
                  <a:cs typeface="Malgun Gothic"/>
                </a:rPr>
                <a:t>¿Qué debe hacer una persona si dice que ha sido salva pero no tiene pruebas?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TotalTime>
  <Words>1325</Words>
  <Application>Microsoft Office PowerPoint</Application>
  <PresentationFormat>사용자 지정</PresentationFormat>
  <Paragraphs>81</Paragraphs>
  <Slides>8</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33</cp:revision>
  <dcterms:modified xsi:type="dcterms:W3CDTF">2022-03-06T23:50:48Z</dcterms:modified>
</cp:coreProperties>
</file>